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692900" cy="3419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C0"/>
    <a:srgbClr val="31B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18" d="100"/>
          <a:sy n="218" d="100"/>
        </p:scale>
        <p:origin x="18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6613" y="559623"/>
            <a:ext cx="5019675" cy="1190484"/>
          </a:xfrm>
        </p:spPr>
        <p:txBody>
          <a:bodyPr anchor="b"/>
          <a:lstStyle>
            <a:lvl1pPr algn="ctr">
              <a:defRPr sz="299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6613" y="1796016"/>
            <a:ext cx="5019675" cy="825581"/>
          </a:xfrm>
        </p:spPr>
        <p:txBody>
          <a:bodyPr/>
          <a:lstStyle>
            <a:lvl1pPr marL="0" indent="0" algn="ctr">
              <a:buNone/>
              <a:defRPr sz="1197"/>
            </a:lvl1pPr>
            <a:lvl2pPr marL="227960" indent="0" algn="ctr">
              <a:buNone/>
              <a:defRPr sz="997"/>
            </a:lvl2pPr>
            <a:lvl3pPr marL="455920" indent="0" algn="ctr">
              <a:buNone/>
              <a:defRPr sz="897"/>
            </a:lvl3pPr>
            <a:lvl4pPr marL="683880" indent="0" algn="ctr">
              <a:buNone/>
              <a:defRPr sz="798"/>
            </a:lvl4pPr>
            <a:lvl5pPr marL="911840" indent="0" algn="ctr">
              <a:buNone/>
              <a:defRPr sz="798"/>
            </a:lvl5pPr>
            <a:lvl6pPr marL="1139800" indent="0" algn="ctr">
              <a:buNone/>
              <a:defRPr sz="798"/>
            </a:lvl6pPr>
            <a:lvl7pPr marL="1367760" indent="0" algn="ctr">
              <a:buNone/>
              <a:defRPr sz="798"/>
            </a:lvl7pPr>
            <a:lvl8pPr marL="1595719" indent="0" algn="ctr">
              <a:buNone/>
              <a:defRPr sz="798"/>
            </a:lvl8pPr>
            <a:lvl9pPr marL="1823679" indent="0" algn="ctr">
              <a:buNone/>
              <a:defRPr sz="798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672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68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89606" y="182055"/>
            <a:ext cx="1443157" cy="289784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0137" y="182055"/>
            <a:ext cx="4245808" cy="289784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20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70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651" y="852495"/>
            <a:ext cx="5772626" cy="1422406"/>
          </a:xfrm>
        </p:spPr>
        <p:txBody>
          <a:bodyPr anchor="b"/>
          <a:lstStyle>
            <a:lvl1pPr>
              <a:defRPr sz="299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651" y="2288357"/>
            <a:ext cx="5772626" cy="748010"/>
          </a:xfrm>
        </p:spPr>
        <p:txBody>
          <a:bodyPr/>
          <a:lstStyle>
            <a:lvl1pPr marL="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1pPr>
            <a:lvl2pPr marL="227960" indent="0">
              <a:buNone/>
              <a:defRPr sz="997">
                <a:solidFill>
                  <a:schemeClr val="tx1">
                    <a:tint val="75000"/>
                  </a:schemeClr>
                </a:solidFill>
              </a:defRPr>
            </a:lvl2pPr>
            <a:lvl3pPr marL="455920" indent="0">
              <a:buNone/>
              <a:defRPr sz="897">
                <a:solidFill>
                  <a:schemeClr val="tx1">
                    <a:tint val="75000"/>
                  </a:schemeClr>
                </a:solidFill>
              </a:defRPr>
            </a:lvl3pPr>
            <a:lvl4pPr marL="683880" indent="0">
              <a:buNone/>
              <a:defRPr sz="798">
                <a:solidFill>
                  <a:schemeClr val="tx1">
                    <a:tint val="75000"/>
                  </a:schemeClr>
                </a:solidFill>
              </a:defRPr>
            </a:lvl4pPr>
            <a:lvl5pPr marL="911840" indent="0">
              <a:buNone/>
              <a:defRPr sz="798">
                <a:solidFill>
                  <a:schemeClr val="tx1">
                    <a:tint val="75000"/>
                  </a:schemeClr>
                </a:solidFill>
              </a:defRPr>
            </a:lvl5pPr>
            <a:lvl6pPr marL="1139800" indent="0">
              <a:buNone/>
              <a:defRPr sz="798">
                <a:solidFill>
                  <a:schemeClr val="tx1">
                    <a:tint val="75000"/>
                  </a:schemeClr>
                </a:solidFill>
              </a:defRPr>
            </a:lvl6pPr>
            <a:lvl7pPr marL="1367760" indent="0">
              <a:buNone/>
              <a:defRPr sz="798">
                <a:solidFill>
                  <a:schemeClr val="tx1">
                    <a:tint val="75000"/>
                  </a:schemeClr>
                </a:solidFill>
              </a:defRPr>
            </a:lvl7pPr>
            <a:lvl8pPr marL="1595719" indent="0">
              <a:buNone/>
              <a:defRPr sz="798">
                <a:solidFill>
                  <a:schemeClr val="tx1">
                    <a:tint val="75000"/>
                  </a:schemeClr>
                </a:solidFill>
              </a:defRPr>
            </a:lvl8pPr>
            <a:lvl9pPr marL="1823679" indent="0">
              <a:buNone/>
              <a:defRPr sz="7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518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0137" y="910277"/>
            <a:ext cx="2844483" cy="21696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88280" y="910277"/>
            <a:ext cx="2844483" cy="21696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140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09" y="182056"/>
            <a:ext cx="5772626" cy="66094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1009" y="838246"/>
            <a:ext cx="2831410" cy="410812"/>
          </a:xfrm>
        </p:spPr>
        <p:txBody>
          <a:bodyPr anchor="b"/>
          <a:lstStyle>
            <a:lvl1pPr marL="0" indent="0">
              <a:buNone/>
              <a:defRPr sz="1197" b="1"/>
            </a:lvl1pPr>
            <a:lvl2pPr marL="227960" indent="0">
              <a:buNone/>
              <a:defRPr sz="997" b="1"/>
            </a:lvl2pPr>
            <a:lvl3pPr marL="455920" indent="0">
              <a:buNone/>
              <a:defRPr sz="897" b="1"/>
            </a:lvl3pPr>
            <a:lvl4pPr marL="683880" indent="0">
              <a:buNone/>
              <a:defRPr sz="798" b="1"/>
            </a:lvl4pPr>
            <a:lvl5pPr marL="911840" indent="0">
              <a:buNone/>
              <a:defRPr sz="798" b="1"/>
            </a:lvl5pPr>
            <a:lvl6pPr marL="1139800" indent="0">
              <a:buNone/>
              <a:defRPr sz="798" b="1"/>
            </a:lvl6pPr>
            <a:lvl7pPr marL="1367760" indent="0">
              <a:buNone/>
              <a:defRPr sz="798" b="1"/>
            </a:lvl7pPr>
            <a:lvl8pPr marL="1595719" indent="0">
              <a:buNone/>
              <a:defRPr sz="798" b="1"/>
            </a:lvl8pPr>
            <a:lvl9pPr marL="1823679" indent="0">
              <a:buNone/>
              <a:defRPr sz="798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09" y="1249058"/>
            <a:ext cx="2831410" cy="183717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8281" y="838246"/>
            <a:ext cx="2845354" cy="410812"/>
          </a:xfrm>
        </p:spPr>
        <p:txBody>
          <a:bodyPr anchor="b"/>
          <a:lstStyle>
            <a:lvl1pPr marL="0" indent="0">
              <a:buNone/>
              <a:defRPr sz="1197" b="1"/>
            </a:lvl1pPr>
            <a:lvl2pPr marL="227960" indent="0">
              <a:buNone/>
              <a:defRPr sz="997" b="1"/>
            </a:lvl2pPr>
            <a:lvl3pPr marL="455920" indent="0">
              <a:buNone/>
              <a:defRPr sz="897" b="1"/>
            </a:lvl3pPr>
            <a:lvl4pPr marL="683880" indent="0">
              <a:buNone/>
              <a:defRPr sz="798" b="1"/>
            </a:lvl4pPr>
            <a:lvl5pPr marL="911840" indent="0">
              <a:buNone/>
              <a:defRPr sz="798" b="1"/>
            </a:lvl5pPr>
            <a:lvl6pPr marL="1139800" indent="0">
              <a:buNone/>
              <a:defRPr sz="798" b="1"/>
            </a:lvl6pPr>
            <a:lvl7pPr marL="1367760" indent="0">
              <a:buNone/>
              <a:defRPr sz="798" b="1"/>
            </a:lvl7pPr>
            <a:lvl8pPr marL="1595719" indent="0">
              <a:buNone/>
              <a:defRPr sz="798" b="1"/>
            </a:lvl8pPr>
            <a:lvl9pPr marL="1823679" indent="0">
              <a:buNone/>
              <a:defRPr sz="798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88281" y="1249058"/>
            <a:ext cx="2845354" cy="183717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32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809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00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09" y="227965"/>
            <a:ext cx="2158634" cy="797878"/>
          </a:xfrm>
        </p:spPr>
        <p:txBody>
          <a:bodyPr anchor="b"/>
          <a:lstStyle>
            <a:lvl1pPr>
              <a:defRPr sz="159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5354" y="492341"/>
            <a:ext cx="3388281" cy="2430044"/>
          </a:xfrm>
        </p:spPr>
        <p:txBody>
          <a:bodyPr/>
          <a:lstStyle>
            <a:lvl1pPr>
              <a:defRPr sz="1596"/>
            </a:lvl1pPr>
            <a:lvl2pPr>
              <a:defRPr sz="1396"/>
            </a:lvl2pPr>
            <a:lvl3pPr>
              <a:defRPr sz="1197"/>
            </a:lvl3pPr>
            <a:lvl4pPr>
              <a:defRPr sz="997"/>
            </a:lvl4pPr>
            <a:lvl5pPr>
              <a:defRPr sz="997"/>
            </a:lvl5pPr>
            <a:lvl6pPr>
              <a:defRPr sz="997"/>
            </a:lvl6pPr>
            <a:lvl7pPr>
              <a:defRPr sz="997"/>
            </a:lvl7pPr>
            <a:lvl8pPr>
              <a:defRPr sz="997"/>
            </a:lvl8pPr>
            <a:lvl9pPr>
              <a:defRPr sz="99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09" y="1025843"/>
            <a:ext cx="2158634" cy="1900500"/>
          </a:xfrm>
        </p:spPr>
        <p:txBody>
          <a:bodyPr/>
          <a:lstStyle>
            <a:lvl1pPr marL="0" indent="0">
              <a:buNone/>
              <a:defRPr sz="798"/>
            </a:lvl1pPr>
            <a:lvl2pPr marL="227960" indent="0">
              <a:buNone/>
              <a:defRPr sz="698"/>
            </a:lvl2pPr>
            <a:lvl3pPr marL="455920" indent="0">
              <a:buNone/>
              <a:defRPr sz="598"/>
            </a:lvl3pPr>
            <a:lvl4pPr marL="683880" indent="0">
              <a:buNone/>
              <a:defRPr sz="499"/>
            </a:lvl4pPr>
            <a:lvl5pPr marL="911840" indent="0">
              <a:buNone/>
              <a:defRPr sz="499"/>
            </a:lvl5pPr>
            <a:lvl6pPr marL="1139800" indent="0">
              <a:buNone/>
              <a:defRPr sz="499"/>
            </a:lvl6pPr>
            <a:lvl7pPr marL="1367760" indent="0">
              <a:buNone/>
              <a:defRPr sz="499"/>
            </a:lvl7pPr>
            <a:lvl8pPr marL="1595719" indent="0">
              <a:buNone/>
              <a:defRPr sz="499"/>
            </a:lvl8pPr>
            <a:lvl9pPr marL="1823679" indent="0">
              <a:buNone/>
              <a:defRPr sz="49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69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09" y="227965"/>
            <a:ext cx="2158634" cy="797878"/>
          </a:xfrm>
        </p:spPr>
        <p:txBody>
          <a:bodyPr anchor="b"/>
          <a:lstStyle>
            <a:lvl1pPr>
              <a:defRPr sz="159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45354" y="492341"/>
            <a:ext cx="3388281" cy="2430044"/>
          </a:xfrm>
        </p:spPr>
        <p:txBody>
          <a:bodyPr anchor="t"/>
          <a:lstStyle>
            <a:lvl1pPr marL="0" indent="0">
              <a:buNone/>
              <a:defRPr sz="1596"/>
            </a:lvl1pPr>
            <a:lvl2pPr marL="227960" indent="0">
              <a:buNone/>
              <a:defRPr sz="1396"/>
            </a:lvl2pPr>
            <a:lvl3pPr marL="455920" indent="0">
              <a:buNone/>
              <a:defRPr sz="1197"/>
            </a:lvl3pPr>
            <a:lvl4pPr marL="683880" indent="0">
              <a:buNone/>
              <a:defRPr sz="997"/>
            </a:lvl4pPr>
            <a:lvl5pPr marL="911840" indent="0">
              <a:buNone/>
              <a:defRPr sz="997"/>
            </a:lvl5pPr>
            <a:lvl6pPr marL="1139800" indent="0">
              <a:buNone/>
              <a:defRPr sz="997"/>
            </a:lvl6pPr>
            <a:lvl7pPr marL="1367760" indent="0">
              <a:buNone/>
              <a:defRPr sz="997"/>
            </a:lvl7pPr>
            <a:lvl8pPr marL="1595719" indent="0">
              <a:buNone/>
              <a:defRPr sz="997"/>
            </a:lvl8pPr>
            <a:lvl9pPr marL="1823679" indent="0">
              <a:buNone/>
              <a:defRPr sz="99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09" y="1025843"/>
            <a:ext cx="2158634" cy="1900500"/>
          </a:xfrm>
        </p:spPr>
        <p:txBody>
          <a:bodyPr/>
          <a:lstStyle>
            <a:lvl1pPr marL="0" indent="0">
              <a:buNone/>
              <a:defRPr sz="798"/>
            </a:lvl1pPr>
            <a:lvl2pPr marL="227960" indent="0">
              <a:buNone/>
              <a:defRPr sz="698"/>
            </a:lvl2pPr>
            <a:lvl3pPr marL="455920" indent="0">
              <a:buNone/>
              <a:defRPr sz="598"/>
            </a:lvl3pPr>
            <a:lvl4pPr marL="683880" indent="0">
              <a:buNone/>
              <a:defRPr sz="499"/>
            </a:lvl4pPr>
            <a:lvl5pPr marL="911840" indent="0">
              <a:buNone/>
              <a:defRPr sz="499"/>
            </a:lvl5pPr>
            <a:lvl6pPr marL="1139800" indent="0">
              <a:buNone/>
              <a:defRPr sz="499"/>
            </a:lvl6pPr>
            <a:lvl7pPr marL="1367760" indent="0">
              <a:buNone/>
              <a:defRPr sz="499"/>
            </a:lvl7pPr>
            <a:lvl8pPr marL="1595719" indent="0">
              <a:buNone/>
              <a:defRPr sz="499"/>
            </a:lvl8pPr>
            <a:lvl9pPr marL="1823679" indent="0">
              <a:buNone/>
              <a:defRPr sz="49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127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0137" y="182056"/>
            <a:ext cx="5772626" cy="660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0137" y="910277"/>
            <a:ext cx="5772626" cy="2169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0137" y="3169347"/>
            <a:ext cx="1505903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AD2C4-0E5F-4F06-8FAE-3FDE899DD411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17023" y="3169347"/>
            <a:ext cx="2258854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26860" y="3169347"/>
            <a:ext cx="1505903" cy="182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CAFE-59EB-4C90-9CE9-0BB4D298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32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5920" rtl="0" eaLnBrk="1" latinLnBrk="0" hangingPunct="1">
        <a:lnSpc>
          <a:spcPct val="90000"/>
        </a:lnSpc>
        <a:spcBef>
          <a:spcPct val="0"/>
        </a:spcBef>
        <a:buNone/>
        <a:defRPr sz="21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3980" indent="-113980" algn="l" defTabSz="455920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396" kern="1200">
          <a:solidFill>
            <a:schemeClr val="tx1"/>
          </a:solidFill>
          <a:latin typeface="+mn-lt"/>
          <a:ea typeface="+mn-ea"/>
          <a:cs typeface="+mn-cs"/>
        </a:defRPr>
      </a:lvl1pPr>
      <a:lvl2pPr marL="341940" indent="-113980" algn="l" defTabSz="455920" rtl="0" eaLnBrk="1" latinLnBrk="0" hangingPunct="1">
        <a:lnSpc>
          <a:spcPct val="90000"/>
        </a:lnSpc>
        <a:spcBef>
          <a:spcPts val="249"/>
        </a:spcBef>
        <a:buFont typeface="Arial" panose="020B0604020202020204" pitchFamily="34" charset="0"/>
        <a:buChar char="•"/>
        <a:defRPr sz="1197" kern="1200">
          <a:solidFill>
            <a:schemeClr val="tx1"/>
          </a:solidFill>
          <a:latin typeface="+mn-lt"/>
          <a:ea typeface="+mn-ea"/>
          <a:cs typeface="+mn-cs"/>
        </a:defRPr>
      </a:lvl2pPr>
      <a:lvl3pPr marL="569900" indent="-113980" algn="l" defTabSz="455920" rtl="0" eaLnBrk="1" latinLnBrk="0" hangingPunct="1">
        <a:lnSpc>
          <a:spcPct val="90000"/>
        </a:lnSpc>
        <a:spcBef>
          <a:spcPts val="249"/>
        </a:spcBef>
        <a:buFont typeface="Arial" panose="020B0604020202020204" pitchFamily="34" charset="0"/>
        <a:buChar char="•"/>
        <a:defRPr sz="997" kern="1200">
          <a:solidFill>
            <a:schemeClr val="tx1"/>
          </a:solidFill>
          <a:latin typeface="+mn-lt"/>
          <a:ea typeface="+mn-ea"/>
          <a:cs typeface="+mn-cs"/>
        </a:defRPr>
      </a:lvl3pPr>
      <a:lvl4pPr marL="797860" indent="-113980" algn="l" defTabSz="455920" rtl="0" eaLnBrk="1" latinLnBrk="0" hangingPunct="1">
        <a:lnSpc>
          <a:spcPct val="90000"/>
        </a:lnSpc>
        <a:spcBef>
          <a:spcPts val="249"/>
        </a:spcBef>
        <a:buFont typeface="Arial" panose="020B0604020202020204" pitchFamily="34" charset="0"/>
        <a:buChar char="•"/>
        <a:defRPr sz="897" kern="1200">
          <a:solidFill>
            <a:schemeClr val="tx1"/>
          </a:solidFill>
          <a:latin typeface="+mn-lt"/>
          <a:ea typeface="+mn-ea"/>
          <a:cs typeface="+mn-cs"/>
        </a:defRPr>
      </a:lvl4pPr>
      <a:lvl5pPr marL="1025820" indent="-113980" algn="l" defTabSz="455920" rtl="0" eaLnBrk="1" latinLnBrk="0" hangingPunct="1">
        <a:lnSpc>
          <a:spcPct val="90000"/>
        </a:lnSpc>
        <a:spcBef>
          <a:spcPts val="249"/>
        </a:spcBef>
        <a:buFont typeface="Arial" panose="020B0604020202020204" pitchFamily="34" charset="0"/>
        <a:buChar char="•"/>
        <a:defRPr sz="897" kern="1200">
          <a:solidFill>
            <a:schemeClr val="tx1"/>
          </a:solidFill>
          <a:latin typeface="+mn-lt"/>
          <a:ea typeface="+mn-ea"/>
          <a:cs typeface="+mn-cs"/>
        </a:defRPr>
      </a:lvl5pPr>
      <a:lvl6pPr marL="1253780" indent="-113980" algn="l" defTabSz="455920" rtl="0" eaLnBrk="1" latinLnBrk="0" hangingPunct="1">
        <a:lnSpc>
          <a:spcPct val="90000"/>
        </a:lnSpc>
        <a:spcBef>
          <a:spcPts val="249"/>
        </a:spcBef>
        <a:buFont typeface="Arial" panose="020B0604020202020204" pitchFamily="34" charset="0"/>
        <a:buChar char="•"/>
        <a:defRPr sz="897" kern="1200">
          <a:solidFill>
            <a:schemeClr val="tx1"/>
          </a:solidFill>
          <a:latin typeface="+mn-lt"/>
          <a:ea typeface="+mn-ea"/>
          <a:cs typeface="+mn-cs"/>
        </a:defRPr>
      </a:lvl6pPr>
      <a:lvl7pPr marL="1481739" indent="-113980" algn="l" defTabSz="455920" rtl="0" eaLnBrk="1" latinLnBrk="0" hangingPunct="1">
        <a:lnSpc>
          <a:spcPct val="90000"/>
        </a:lnSpc>
        <a:spcBef>
          <a:spcPts val="249"/>
        </a:spcBef>
        <a:buFont typeface="Arial" panose="020B0604020202020204" pitchFamily="34" charset="0"/>
        <a:buChar char="•"/>
        <a:defRPr sz="897" kern="1200">
          <a:solidFill>
            <a:schemeClr val="tx1"/>
          </a:solidFill>
          <a:latin typeface="+mn-lt"/>
          <a:ea typeface="+mn-ea"/>
          <a:cs typeface="+mn-cs"/>
        </a:defRPr>
      </a:lvl7pPr>
      <a:lvl8pPr marL="1709699" indent="-113980" algn="l" defTabSz="455920" rtl="0" eaLnBrk="1" latinLnBrk="0" hangingPunct="1">
        <a:lnSpc>
          <a:spcPct val="90000"/>
        </a:lnSpc>
        <a:spcBef>
          <a:spcPts val="249"/>
        </a:spcBef>
        <a:buFont typeface="Arial" panose="020B0604020202020204" pitchFamily="34" charset="0"/>
        <a:buChar char="•"/>
        <a:defRPr sz="897" kern="1200">
          <a:solidFill>
            <a:schemeClr val="tx1"/>
          </a:solidFill>
          <a:latin typeface="+mn-lt"/>
          <a:ea typeface="+mn-ea"/>
          <a:cs typeface="+mn-cs"/>
        </a:defRPr>
      </a:lvl8pPr>
      <a:lvl9pPr marL="1937659" indent="-113980" algn="l" defTabSz="455920" rtl="0" eaLnBrk="1" latinLnBrk="0" hangingPunct="1">
        <a:lnSpc>
          <a:spcPct val="90000"/>
        </a:lnSpc>
        <a:spcBef>
          <a:spcPts val="249"/>
        </a:spcBef>
        <a:buFont typeface="Arial" panose="020B0604020202020204" pitchFamily="34" charset="0"/>
        <a:buChar char="•"/>
        <a:defRPr sz="8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5920" rtl="0" eaLnBrk="1" latinLnBrk="0" hangingPunct="1">
        <a:defRPr sz="897" kern="1200">
          <a:solidFill>
            <a:schemeClr val="tx1"/>
          </a:solidFill>
          <a:latin typeface="+mn-lt"/>
          <a:ea typeface="+mn-ea"/>
          <a:cs typeface="+mn-cs"/>
        </a:defRPr>
      </a:lvl1pPr>
      <a:lvl2pPr marL="227960" algn="l" defTabSz="455920" rtl="0" eaLnBrk="1" latinLnBrk="0" hangingPunct="1">
        <a:defRPr sz="897" kern="1200">
          <a:solidFill>
            <a:schemeClr val="tx1"/>
          </a:solidFill>
          <a:latin typeface="+mn-lt"/>
          <a:ea typeface="+mn-ea"/>
          <a:cs typeface="+mn-cs"/>
        </a:defRPr>
      </a:lvl2pPr>
      <a:lvl3pPr marL="455920" algn="l" defTabSz="455920" rtl="0" eaLnBrk="1" latinLnBrk="0" hangingPunct="1">
        <a:defRPr sz="897" kern="1200">
          <a:solidFill>
            <a:schemeClr val="tx1"/>
          </a:solidFill>
          <a:latin typeface="+mn-lt"/>
          <a:ea typeface="+mn-ea"/>
          <a:cs typeface="+mn-cs"/>
        </a:defRPr>
      </a:lvl3pPr>
      <a:lvl4pPr marL="683880" algn="l" defTabSz="455920" rtl="0" eaLnBrk="1" latinLnBrk="0" hangingPunct="1">
        <a:defRPr sz="897" kern="1200">
          <a:solidFill>
            <a:schemeClr val="tx1"/>
          </a:solidFill>
          <a:latin typeface="+mn-lt"/>
          <a:ea typeface="+mn-ea"/>
          <a:cs typeface="+mn-cs"/>
        </a:defRPr>
      </a:lvl4pPr>
      <a:lvl5pPr marL="911840" algn="l" defTabSz="455920" rtl="0" eaLnBrk="1" latinLnBrk="0" hangingPunct="1">
        <a:defRPr sz="897" kern="1200">
          <a:solidFill>
            <a:schemeClr val="tx1"/>
          </a:solidFill>
          <a:latin typeface="+mn-lt"/>
          <a:ea typeface="+mn-ea"/>
          <a:cs typeface="+mn-cs"/>
        </a:defRPr>
      </a:lvl5pPr>
      <a:lvl6pPr marL="1139800" algn="l" defTabSz="455920" rtl="0" eaLnBrk="1" latinLnBrk="0" hangingPunct="1">
        <a:defRPr sz="897" kern="1200">
          <a:solidFill>
            <a:schemeClr val="tx1"/>
          </a:solidFill>
          <a:latin typeface="+mn-lt"/>
          <a:ea typeface="+mn-ea"/>
          <a:cs typeface="+mn-cs"/>
        </a:defRPr>
      </a:lvl6pPr>
      <a:lvl7pPr marL="1367760" algn="l" defTabSz="455920" rtl="0" eaLnBrk="1" latinLnBrk="0" hangingPunct="1">
        <a:defRPr sz="897" kern="1200">
          <a:solidFill>
            <a:schemeClr val="tx1"/>
          </a:solidFill>
          <a:latin typeface="+mn-lt"/>
          <a:ea typeface="+mn-ea"/>
          <a:cs typeface="+mn-cs"/>
        </a:defRPr>
      </a:lvl7pPr>
      <a:lvl8pPr marL="1595719" algn="l" defTabSz="455920" rtl="0" eaLnBrk="1" latinLnBrk="0" hangingPunct="1">
        <a:defRPr sz="897" kern="1200">
          <a:solidFill>
            <a:schemeClr val="tx1"/>
          </a:solidFill>
          <a:latin typeface="+mn-lt"/>
          <a:ea typeface="+mn-ea"/>
          <a:cs typeface="+mn-cs"/>
        </a:defRPr>
      </a:lvl8pPr>
      <a:lvl9pPr marL="1823679" algn="l" defTabSz="455920" rtl="0" eaLnBrk="1" latinLnBrk="0" hangingPunct="1">
        <a:defRPr sz="8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habits, personne, homme&#10;&#10;Description générée automatiquement">
            <a:extLst>
              <a:ext uri="{FF2B5EF4-FFF2-40B4-BE49-F238E27FC236}">
                <a16:creationId xmlns:a16="http://schemas.microsoft.com/office/drawing/2014/main" id="{8E3BCED8-BE64-3502-E6EE-55565D7E76B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716707" cy="345622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A4782C8-9641-51BD-BE6A-682BED105BE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671707" y="1794754"/>
            <a:ext cx="2714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rgbClr val="00C0C0"/>
                </a:solidFill>
                <a:latin typeface="Montserrat Medium" panose="00000600000000000000" pitchFamily="50" charset="0"/>
              </a:rPr>
              <a:t>Texte complémentaire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C3A0BA9-9D69-A0EE-1745-88A693DF4F4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48746" y="1353595"/>
            <a:ext cx="2550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bg1"/>
                </a:solidFill>
                <a:latin typeface="Montserrat ExtraBold" panose="00000900000000000000" pitchFamily="50" charset="0"/>
              </a:rPr>
              <a:t>Votre texte ici</a:t>
            </a:r>
          </a:p>
        </p:txBody>
      </p:sp>
    </p:spTree>
    <p:extLst>
      <p:ext uri="{BB962C8B-B14F-4D97-AF65-F5344CB8AC3E}">
        <p14:creationId xmlns:p14="http://schemas.microsoft.com/office/powerpoint/2010/main" val="10199261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5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ExtraBold</vt:lpstr>
      <vt:lpstr>Montserrat Medium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BRECHAIRE</dc:creator>
  <cp:lastModifiedBy>Marine BRECHAIRE</cp:lastModifiedBy>
  <cp:revision>5</cp:revision>
  <dcterms:created xsi:type="dcterms:W3CDTF">2023-06-21T14:13:24Z</dcterms:created>
  <dcterms:modified xsi:type="dcterms:W3CDTF">2023-09-07T15:18:38Z</dcterms:modified>
</cp:coreProperties>
</file>