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handoutMasterIdLst>
    <p:handoutMasterId r:id="rId3"/>
  </p:handoutMasterIdLst>
  <p:sldIdLst>
    <p:sldId id="256" r:id="rId2"/>
  </p:sldIdLst>
  <p:sldSz cx="5256213" cy="74152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B8BC"/>
    <a:srgbClr val="34B7BC"/>
    <a:srgbClr val="00C0C0"/>
    <a:srgbClr val="B0AEAD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3417" autoAdjust="0"/>
    <p:restoredTop sz="94660"/>
  </p:normalViewPr>
  <p:slideViewPr>
    <p:cSldViewPr snapToGrid="0">
      <p:cViewPr varScale="1">
        <p:scale>
          <a:sx n="59" d="100"/>
          <a:sy n="59" d="100"/>
        </p:scale>
        <p:origin x="2296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1" d="100"/>
          <a:sy n="51" d="100"/>
        </p:scale>
        <p:origin x="2692" y="2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118886EB-BF32-046D-CFB1-A46D1669FC9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A8286058-5763-2620-6A77-7ABCF61236D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AFA966-AB06-49A1-A77E-6EE2B3F835DE}" type="datetimeFigureOut">
              <a:rPr lang="fr-FR" smtClean="0"/>
              <a:t>24/10/2023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653F30B-D62F-1834-00F3-9BEF145A3EF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8E58762-CAB5-3863-469F-533CB0F7E3F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2C76FD-A820-418E-9869-95332B51DA4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79728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4B4F2211-E693-A027-9D50-2D153A96D42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842" y="0"/>
            <a:ext cx="5226529" cy="7415212"/>
          </a:xfrm>
          <a:prstGeom prst="rect">
            <a:avLst/>
          </a:prstGeom>
        </p:spPr>
      </p:pic>
      <p:sp>
        <p:nvSpPr>
          <p:cNvPr id="13" name="Espace réservé du contenu 1">
            <a:extLst>
              <a:ext uri="{FF2B5EF4-FFF2-40B4-BE49-F238E27FC236}">
                <a16:creationId xmlns:a16="http://schemas.microsoft.com/office/drawing/2014/main" id="{9D9FC3EE-361C-8A85-8CB2-1B5D27711C29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227625" y="334686"/>
            <a:ext cx="1276970" cy="655992"/>
          </a:xfrm>
        </p:spPr>
        <p:txBody>
          <a:bodyPr>
            <a:normAutofit/>
          </a:bodyPr>
          <a:lstStyle>
            <a:lvl1pPr marL="0" indent="0">
              <a:buNone/>
              <a:defRPr sz="1050"/>
            </a:lvl1pPr>
          </a:lstStyle>
          <a:p>
            <a:r>
              <a:rPr lang="fr-FR" dirty="0"/>
              <a:t>Logo établissement </a:t>
            </a:r>
          </a:p>
        </p:txBody>
      </p:sp>
      <p:sp>
        <p:nvSpPr>
          <p:cNvPr id="15" name="Espace réservé du contenu 2">
            <a:extLst>
              <a:ext uri="{FF2B5EF4-FFF2-40B4-BE49-F238E27FC236}">
                <a16:creationId xmlns:a16="http://schemas.microsoft.com/office/drawing/2014/main" id="{73B81E83-35A8-DB61-55E0-EA2A0BDFEA99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2979506" y="503433"/>
            <a:ext cx="2009580" cy="318499"/>
          </a:xfrm>
        </p:spPr>
        <p:txBody>
          <a:bodyPr>
            <a:noAutofit/>
          </a:bodyPr>
          <a:lstStyle>
            <a:lvl1pPr marL="0" indent="0" algn="r">
              <a:buNone/>
              <a:defRPr sz="1400">
                <a:solidFill>
                  <a:srgbClr val="B0AEAD"/>
                </a:solidFill>
                <a:latin typeface="Montserrat SemiBold" panose="00000700000000000000" pitchFamily="50" charset="0"/>
              </a:defRPr>
            </a:lvl1pPr>
          </a:lstStyle>
          <a:p>
            <a:r>
              <a:rPr lang="fr-FR" dirty="0"/>
              <a:t>Nom établissement</a:t>
            </a:r>
          </a:p>
        </p:txBody>
      </p:sp>
      <p:sp>
        <p:nvSpPr>
          <p:cNvPr id="2" name="Content Placeholder 3">
            <a:extLst>
              <a:ext uri="{FF2B5EF4-FFF2-40B4-BE49-F238E27FC236}">
                <a16:creationId xmlns:a16="http://schemas.microsoft.com/office/drawing/2014/main" id="{04053BDE-7AC5-FCED-4185-833E59BDA8E3}"/>
              </a:ext>
            </a:extLst>
          </p:cNvPr>
          <p:cNvSpPr>
            <a:spLocks noGrp="1"/>
          </p:cNvSpPr>
          <p:nvPr>
            <p:ph sz="half" idx="14" hasCustomPrompt="1"/>
          </p:nvPr>
        </p:nvSpPr>
        <p:spPr>
          <a:xfrm>
            <a:off x="1495541" y="4489877"/>
            <a:ext cx="3130779" cy="318499"/>
          </a:xfrm>
        </p:spPr>
        <p:txBody>
          <a:bodyPr>
            <a:no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  <a:latin typeface="Montserrat ExtraBold" panose="00000900000000000000" pitchFamily="50" charset="0"/>
              </a:defRPr>
            </a:lvl1pPr>
          </a:lstStyle>
          <a:p>
            <a:pPr algn="ctr"/>
            <a:r>
              <a:rPr lang="en-US" dirty="0" err="1"/>
              <a:t>Votre</a:t>
            </a:r>
            <a:r>
              <a:rPr lang="en-US" dirty="0"/>
              <a:t> </a:t>
            </a:r>
            <a:r>
              <a:rPr lang="en-US" dirty="0" err="1"/>
              <a:t>texte</a:t>
            </a:r>
            <a:r>
              <a:rPr lang="en-US" dirty="0"/>
              <a:t> </a:t>
            </a:r>
            <a:r>
              <a:rPr lang="en-US" dirty="0" err="1"/>
              <a:t>ici</a:t>
            </a:r>
            <a:endParaRPr lang="en-US" dirty="0"/>
          </a:p>
        </p:txBody>
      </p:sp>
      <p:sp>
        <p:nvSpPr>
          <p:cNvPr id="3" name="Content Placeholder 3">
            <a:extLst>
              <a:ext uri="{FF2B5EF4-FFF2-40B4-BE49-F238E27FC236}">
                <a16:creationId xmlns:a16="http://schemas.microsoft.com/office/drawing/2014/main" id="{1200633D-81E0-524B-20D1-7FEDC3704926}"/>
              </a:ext>
            </a:extLst>
          </p:cNvPr>
          <p:cNvSpPr>
            <a:spLocks noGrp="1"/>
          </p:cNvSpPr>
          <p:nvPr>
            <p:ph sz="half" idx="12" hasCustomPrompt="1"/>
          </p:nvPr>
        </p:nvSpPr>
        <p:spPr>
          <a:xfrm>
            <a:off x="1390567" y="4977122"/>
            <a:ext cx="3340728" cy="307383"/>
          </a:xfrm>
        </p:spPr>
        <p:txBody>
          <a:bodyPr>
            <a:noAutofit/>
          </a:bodyPr>
          <a:lstStyle>
            <a:lvl1pPr marL="0" indent="0" algn="ctr">
              <a:buNone/>
              <a:defRPr lang="fr-FR" sz="1800" dirty="0" smtClean="0">
                <a:solidFill>
                  <a:srgbClr val="33B8BC"/>
                </a:solidFill>
                <a:latin typeface="Montserrat Medium" panose="00000600000000000000" pitchFamily="50" charset="0"/>
              </a:defRPr>
            </a:lvl1pPr>
          </a:lstStyle>
          <a:p>
            <a:pPr algn="ctr"/>
            <a:r>
              <a:rPr lang="en-US" dirty="0" err="1"/>
              <a:t>Texte</a:t>
            </a:r>
            <a:r>
              <a:rPr lang="en-US" dirty="0"/>
              <a:t> </a:t>
            </a:r>
            <a:r>
              <a:rPr lang="en-US" dirty="0" err="1"/>
              <a:t>complémentaire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71726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F9CFE-A2F9-4C5A-8C47-80ED1B8942CC}" type="datetimeFigureOut">
              <a:rPr lang="fr-FR" smtClean="0"/>
              <a:t>24/10/2023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82434-46AD-4DC2-939C-68BE508093A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96467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61478" y="394792"/>
            <a:ext cx="1133371" cy="6284050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61365" y="394792"/>
            <a:ext cx="3334410" cy="628405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F9CFE-A2F9-4C5A-8C47-80ED1B8942CC}" type="datetimeFigureOut">
              <a:rPr lang="fr-FR" smtClean="0"/>
              <a:t>24/10/2023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82434-46AD-4DC2-939C-68BE508093A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59561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F9CFE-A2F9-4C5A-8C47-80ED1B8942CC}" type="datetimeFigureOut">
              <a:rPr lang="fr-FR" smtClean="0"/>
              <a:t>24/10/2023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82434-46AD-4DC2-939C-68BE508093A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08096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627" y="1848656"/>
            <a:ext cx="4533484" cy="3084522"/>
          </a:xfrm>
        </p:spPr>
        <p:txBody>
          <a:bodyPr anchor="b"/>
          <a:lstStyle>
            <a:lvl1pPr>
              <a:defRPr sz="3449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8627" y="4962359"/>
            <a:ext cx="4533484" cy="1622077"/>
          </a:xfrm>
        </p:spPr>
        <p:txBody>
          <a:bodyPr/>
          <a:lstStyle>
            <a:lvl1pPr marL="0" indent="0">
              <a:buNone/>
              <a:defRPr sz="1380">
                <a:solidFill>
                  <a:schemeClr val="tx1"/>
                </a:solidFill>
              </a:defRPr>
            </a:lvl1pPr>
            <a:lvl2pPr marL="262799" indent="0">
              <a:buNone/>
              <a:defRPr sz="1150">
                <a:solidFill>
                  <a:schemeClr val="tx1">
                    <a:tint val="75000"/>
                  </a:schemeClr>
                </a:solidFill>
              </a:defRPr>
            </a:lvl2pPr>
            <a:lvl3pPr marL="525597" indent="0">
              <a:buNone/>
              <a:defRPr sz="1035">
                <a:solidFill>
                  <a:schemeClr val="tx1">
                    <a:tint val="75000"/>
                  </a:schemeClr>
                </a:solidFill>
              </a:defRPr>
            </a:lvl3pPr>
            <a:lvl4pPr marL="788396" indent="0">
              <a:buNone/>
              <a:defRPr sz="920">
                <a:solidFill>
                  <a:schemeClr val="tx1">
                    <a:tint val="75000"/>
                  </a:schemeClr>
                </a:solidFill>
              </a:defRPr>
            </a:lvl4pPr>
            <a:lvl5pPr marL="1051194" indent="0">
              <a:buNone/>
              <a:defRPr sz="920">
                <a:solidFill>
                  <a:schemeClr val="tx1">
                    <a:tint val="75000"/>
                  </a:schemeClr>
                </a:solidFill>
              </a:defRPr>
            </a:lvl5pPr>
            <a:lvl6pPr marL="1313993" indent="0">
              <a:buNone/>
              <a:defRPr sz="920">
                <a:solidFill>
                  <a:schemeClr val="tx1">
                    <a:tint val="75000"/>
                  </a:schemeClr>
                </a:solidFill>
              </a:defRPr>
            </a:lvl6pPr>
            <a:lvl7pPr marL="1576791" indent="0">
              <a:buNone/>
              <a:defRPr sz="920">
                <a:solidFill>
                  <a:schemeClr val="tx1">
                    <a:tint val="75000"/>
                  </a:schemeClr>
                </a:solidFill>
              </a:defRPr>
            </a:lvl7pPr>
            <a:lvl8pPr marL="1839590" indent="0">
              <a:buNone/>
              <a:defRPr sz="920">
                <a:solidFill>
                  <a:schemeClr val="tx1">
                    <a:tint val="75000"/>
                  </a:schemeClr>
                </a:solidFill>
              </a:defRPr>
            </a:lvl8pPr>
            <a:lvl9pPr marL="2102388" indent="0">
              <a:buNone/>
              <a:defRPr sz="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F9CFE-A2F9-4C5A-8C47-80ED1B8942CC}" type="datetimeFigureOut">
              <a:rPr lang="fr-FR" smtClean="0"/>
              <a:t>24/10/2023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82434-46AD-4DC2-939C-68BE508093A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03341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1364" y="1973957"/>
            <a:ext cx="2233891" cy="4704885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60958" y="1973957"/>
            <a:ext cx="2233891" cy="4704885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F9CFE-A2F9-4C5A-8C47-80ED1B8942CC}" type="datetimeFigureOut">
              <a:rPr lang="fr-FR" smtClean="0"/>
              <a:t>24/10/2023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82434-46AD-4DC2-939C-68BE508093A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78302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049" y="394793"/>
            <a:ext cx="4533484" cy="1433265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2050" y="1817758"/>
            <a:ext cx="2223624" cy="890855"/>
          </a:xfrm>
        </p:spPr>
        <p:txBody>
          <a:bodyPr anchor="b"/>
          <a:lstStyle>
            <a:lvl1pPr marL="0" indent="0">
              <a:buNone/>
              <a:defRPr sz="1380" b="1"/>
            </a:lvl1pPr>
            <a:lvl2pPr marL="262799" indent="0">
              <a:buNone/>
              <a:defRPr sz="1150" b="1"/>
            </a:lvl2pPr>
            <a:lvl3pPr marL="525597" indent="0">
              <a:buNone/>
              <a:defRPr sz="1035" b="1"/>
            </a:lvl3pPr>
            <a:lvl4pPr marL="788396" indent="0">
              <a:buNone/>
              <a:defRPr sz="920" b="1"/>
            </a:lvl4pPr>
            <a:lvl5pPr marL="1051194" indent="0">
              <a:buNone/>
              <a:defRPr sz="920" b="1"/>
            </a:lvl5pPr>
            <a:lvl6pPr marL="1313993" indent="0">
              <a:buNone/>
              <a:defRPr sz="920" b="1"/>
            </a:lvl6pPr>
            <a:lvl7pPr marL="1576791" indent="0">
              <a:buNone/>
              <a:defRPr sz="920" b="1"/>
            </a:lvl7pPr>
            <a:lvl8pPr marL="1839590" indent="0">
              <a:buNone/>
              <a:defRPr sz="920" b="1"/>
            </a:lvl8pPr>
            <a:lvl9pPr marL="2102388" indent="0">
              <a:buNone/>
              <a:defRPr sz="92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2050" y="2708613"/>
            <a:ext cx="2223624" cy="3983961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660958" y="1817758"/>
            <a:ext cx="2234575" cy="890855"/>
          </a:xfrm>
        </p:spPr>
        <p:txBody>
          <a:bodyPr anchor="b"/>
          <a:lstStyle>
            <a:lvl1pPr marL="0" indent="0">
              <a:buNone/>
              <a:defRPr sz="1380" b="1"/>
            </a:lvl1pPr>
            <a:lvl2pPr marL="262799" indent="0">
              <a:buNone/>
              <a:defRPr sz="1150" b="1"/>
            </a:lvl2pPr>
            <a:lvl3pPr marL="525597" indent="0">
              <a:buNone/>
              <a:defRPr sz="1035" b="1"/>
            </a:lvl3pPr>
            <a:lvl4pPr marL="788396" indent="0">
              <a:buNone/>
              <a:defRPr sz="920" b="1"/>
            </a:lvl4pPr>
            <a:lvl5pPr marL="1051194" indent="0">
              <a:buNone/>
              <a:defRPr sz="920" b="1"/>
            </a:lvl5pPr>
            <a:lvl6pPr marL="1313993" indent="0">
              <a:buNone/>
              <a:defRPr sz="920" b="1"/>
            </a:lvl6pPr>
            <a:lvl7pPr marL="1576791" indent="0">
              <a:buNone/>
              <a:defRPr sz="920" b="1"/>
            </a:lvl7pPr>
            <a:lvl8pPr marL="1839590" indent="0">
              <a:buNone/>
              <a:defRPr sz="920" b="1"/>
            </a:lvl8pPr>
            <a:lvl9pPr marL="2102388" indent="0">
              <a:buNone/>
              <a:defRPr sz="92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660958" y="2708613"/>
            <a:ext cx="2234575" cy="3983961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F9CFE-A2F9-4C5A-8C47-80ED1B8942CC}" type="datetimeFigureOut">
              <a:rPr lang="fr-FR" smtClean="0"/>
              <a:t>24/10/2023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82434-46AD-4DC2-939C-68BE508093A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37590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F9CFE-A2F9-4C5A-8C47-80ED1B8942CC}" type="datetimeFigureOut">
              <a:rPr lang="fr-FR" smtClean="0"/>
              <a:t>24/10/2023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82434-46AD-4DC2-939C-68BE508093A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183541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F9CFE-A2F9-4C5A-8C47-80ED1B8942CC}" type="datetimeFigureOut">
              <a:rPr lang="fr-FR" smtClean="0"/>
              <a:t>24/10/2023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82434-46AD-4DC2-939C-68BE508093A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93743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049" y="494348"/>
            <a:ext cx="1695266" cy="1730216"/>
          </a:xfrm>
        </p:spPr>
        <p:txBody>
          <a:bodyPr anchor="b"/>
          <a:lstStyle>
            <a:lvl1pPr>
              <a:defRPr sz="1839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34575" y="1067655"/>
            <a:ext cx="2660958" cy="5269607"/>
          </a:xfrm>
        </p:spPr>
        <p:txBody>
          <a:bodyPr/>
          <a:lstStyle>
            <a:lvl1pPr>
              <a:defRPr sz="1839"/>
            </a:lvl1pPr>
            <a:lvl2pPr>
              <a:defRPr sz="1609"/>
            </a:lvl2pPr>
            <a:lvl3pPr>
              <a:defRPr sz="1380"/>
            </a:lvl3pPr>
            <a:lvl4pPr>
              <a:defRPr sz="1150"/>
            </a:lvl4pPr>
            <a:lvl5pPr>
              <a:defRPr sz="1150"/>
            </a:lvl5pPr>
            <a:lvl6pPr>
              <a:defRPr sz="1150"/>
            </a:lvl6pPr>
            <a:lvl7pPr>
              <a:defRPr sz="1150"/>
            </a:lvl7pPr>
            <a:lvl8pPr>
              <a:defRPr sz="1150"/>
            </a:lvl8pPr>
            <a:lvl9pPr>
              <a:defRPr sz="115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2049" y="2224564"/>
            <a:ext cx="1695266" cy="4121280"/>
          </a:xfrm>
        </p:spPr>
        <p:txBody>
          <a:bodyPr/>
          <a:lstStyle>
            <a:lvl1pPr marL="0" indent="0">
              <a:buNone/>
              <a:defRPr sz="920"/>
            </a:lvl1pPr>
            <a:lvl2pPr marL="262799" indent="0">
              <a:buNone/>
              <a:defRPr sz="805"/>
            </a:lvl2pPr>
            <a:lvl3pPr marL="525597" indent="0">
              <a:buNone/>
              <a:defRPr sz="690"/>
            </a:lvl3pPr>
            <a:lvl4pPr marL="788396" indent="0">
              <a:buNone/>
              <a:defRPr sz="575"/>
            </a:lvl4pPr>
            <a:lvl5pPr marL="1051194" indent="0">
              <a:buNone/>
              <a:defRPr sz="575"/>
            </a:lvl5pPr>
            <a:lvl6pPr marL="1313993" indent="0">
              <a:buNone/>
              <a:defRPr sz="575"/>
            </a:lvl6pPr>
            <a:lvl7pPr marL="1576791" indent="0">
              <a:buNone/>
              <a:defRPr sz="575"/>
            </a:lvl7pPr>
            <a:lvl8pPr marL="1839590" indent="0">
              <a:buNone/>
              <a:defRPr sz="575"/>
            </a:lvl8pPr>
            <a:lvl9pPr marL="2102388" indent="0">
              <a:buNone/>
              <a:defRPr sz="575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F9CFE-A2F9-4C5A-8C47-80ED1B8942CC}" type="datetimeFigureOut">
              <a:rPr lang="fr-FR" smtClean="0"/>
              <a:t>24/10/2023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82434-46AD-4DC2-939C-68BE508093A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3116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049" y="494348"/>
            <a:ext cx="1695266" cy="1730216"/>
          </a:xfrm>
        </p:spPr>
        <p:txBody>
          <a:bodyPr anchor="b"/>
          <a:lstStyle>
            <a:lvl1pPr>
              <a:defRPr sz="1839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34575" y="1067655"/>
            <a:ext cx="2660958" cy="5269607"/>
          </a:xfrm>
        </p:spPr>
        <p:txBody>
          <a:bodyPr anchor="t"/>
          <a:lstStyle>
            <a:lvl1pPr marL="0" indent="0">
              <a:buNone/>
              <a:defRPr sz="1839"/>
            </a:lvl1pPr>
            <a:lvl2pPr marL="262799" indent="0">
              <a:buNone/>
              <a:defRPr sz="1609"/>
            </a:lvl2pPr>
            <a:lvl3pPr marL="525597" indent="0">
              <a:buNone/>
              <a:defRPr sz="1380"/>
            </a:lvl3pPr>
            <a:lvl4pPr marL="788396" indent="0">
              <a:buNone/>
              <a:defRPr sz="1150"/>
            </a:lvl4pPr>
            <a:lvl5pPr marL="1051194" indent="0">
              <a:buNone/>
              <a:defRPr sz="1150"/>
            </a:lvl5pPr>
            <a:lvl6pPr marL="1313993" indent="0">
              <a:buNone/>
              <a:defRPr sz="1150"/>
            </a:lvl6pPr>
            <a:lvl7pPr marL="1576791" indent="0">
              <a:buNone/>
              <a:defRPr sz="1150"/>
            </a:lvl7pPr>
            <a:lvl8pPr marL="1839590" indent="0">
              <a:buNone/>
              <a:defRPr sz="1150"/>
            </a:lvl8pPr>
            <a:lvl9pPr marL="2102388" indent="0">
              <a:buNone/>
              <a:defRPr sz="115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2049" y="2224564"/>
            <a:ext cx="1695266" cy="4121280"/>
          </a:xfrm>
        </p:spPr>
        <p:txBody>
          <a:bodyPr/>
          <a:lstStyle>
            <a:lvl1pPr marL="0" indent="0">
              <a:buNone/>
              <a:defRPr sz="920"/>
            </a:lvl1pPr>
            <a:lvl2pPr marL="262799" indent="0">
              <a:buNone/>
              <a:defRPr sz="805"/>
            </a:lvl2pPr>
            <a:lvl3pPr marL="525597" indent="0">
              <a:buNone/>
              <a:defRPr sz="690"/>
            </a:lvl3pPr>
            <a:lvl4pPr marL="788396" indent="0">
              <a:buNone/>
              <a:defRPr sz="575"/>
            </a:lvl4pPr>
            <a:lvl5pPr marL="1051194" indent="0">
              <a:buNone/>
              <a:defRPr sz="575"/>
            </a:lvl5pPr>
            <a:lvl6pPr marL="1313993" indent="0">
              <a:buNone/>
              <a:defRPr sz="575"/>
            </a:lvl6pPr>
            <a:lvl7pPr marL="1576791" indent="0">
              <a:buNone/>
              <a:defRPr sz="575"/>
            </a:lvl7pPr>
            <a:lvl8pPr marL="1839590" indent="0">
              <a:buNone/>
              <a:defRPr sz="575"/>
            </a:lvl8pPr>
            <a:lvl9pPr marL="2102388" indent="0">
              <a:buNone/>
              <a:defRPr sz="575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F9CFE-A2F9-4C5A-8C47-80ED1B8942CC}" type="datetimeFigureOut">
              <a:rPr lang="fr-FR" smtClean="0"/>
              <a:t>24/10/2023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82434-46AD-4DC2-939C-68BE508093A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5202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1365" y="394793"/>
            <a:ext cx="4533484" cy="14332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365" y="1973957"/>
            <a:ext cx="4533484" cy="47048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1365" y="6872806"/>
            <a:ext cx="1182648" cy="3947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9F9CFE-A2F9-4C5A-8C47-80ED1B8942CC}" type="datetimeFigureOut">
              <a:rPr lang="fr-FR" smtClean="0"/>
              <a:t>24/10/2023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41121" y="6872806"/>
            <a:ext cx="1773972" cy="3947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712200" y="6872806"/>
            <a:ext cx="1182648" cy="3947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E82434-46AD-4DC2-939C-68BE508093A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229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525597" rtl="0" eaLnBrk="1" latinLnBrk="0" hangingPunct="1">
        <a:lnSpc>
          <a:spcPct val="90000"/>
        </a:lnSpc>
        <a:spcBef>
          <a:spcPct val="0"/>
        </a:spcBef>
        <a:buNone/>
        <a:defRPr sz="252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1399" indent="-131399" algn="l" defTabSz="525597" rtl="0" eaLnBrk="1" latinLnBrk="0" hangingPunct="1">
        <a:lnSpc>
          <a:spcPct val="90000"/>
        </a:lnSpc>
        <a:spcBef>
          <a:spcPts val="575"/>
        </a:spcBef>
        <a:buFont typeface="Arial" panose="020B0604020202020204" pitchFamily="34" charset="0"/>
        <a:buChar char="•"/>
        <a:defRPr sz="1609" kern="1200">
          <a:solidFill>
            <a:schemeClr val="tx1"/>
          </a:solidFill>
          <a:latin typeface="+mn-lt"/>
          <a:ea typeface="+mn-ea"/>
          <a:cs typeface="+mn-cs"/>
        </a:defRPr>
      </a:lvl1pPr>
      <a:lvl2pPr marL="394198" indent="-131399" algn="l" defTabSz="525597" rtl="0" eaLnBrk="1" latinLnBrk="0" hangingPunct="1">
        <a:lnSpc>
          <a:spcPct val="90000"/>
        </a:lnSpc>
        <a:spcBef>
          <a:spcPts val="287"/>
        </a:spcBef>
        <a:buFont typeface="Arial" panose="020B0604020202020204" pitchFamily="34" charset="0"/>
        <a:buChar char="•"/>
        <a:defRPr sz="1380" kern="1200">
          <a:solidFill>
            <a:schemeClr val="tx1"/>
          </a:solidFill>
          <a:latin typeface="+mn-lt"/>
          <a:ea typeface="+mn-ea"/>
          <a:cs typeface="+mn-cs"/>
        </a:defRPr>
      </a:lvl2pPr>
      <a:lvl3pPr marL="656996" indent="-131399" algn="l" defTabSz="525597" rtl="0" eaLnBrk="1" latinLnBrk="0" hangingPunct="1">
        <a:lnSpc>
          <a:spcPct val="90000"/>
        </a:lnSpc>
        <a:spcBef>
          <a:spcPts val="287"/>
        </a:spcBef>
        <a:buFont typeface="Arial" panose="020B0604020202020204" pitchFamily="34" charset="0"/>
        <a:buChar char="•"/>
        <a:defRPr sz="1150" kern="1200">
          <a:solidFill>
            <a:schemeClr val="tx1"/>
          </a:solidFill>
          <a:latin typeface="+mn-lt"/>
          <a:ea typeface="+mn-ea"/>
          <a:cs typeface="+mn-cs"/>
        </a:defRPr>
      </a:lvl3pPr>
      <a:lvl4pPr marL="919795" indent="-131399" algn="l" defTabSz="525597" rtl="0" eaLnBrk="1" latinLnBrk="0" hangingPunct="1">
        <a:lnSpc>
          <a:spcPct val="90000"/>
        </a:lnSpc>
        <a:spcBef>
          <a:spcPts val="287"/>
        </a:spcBef>
        <a:buFont typeface="Arial" panose="020B0604020202020204" pitchFamily="34" charset="0"/>
        <a:buChar char="•"/>
        <a:defRPr sz="1035" kern="1200">
          <a:solidFill>
            <a:schemeClr val="tx1"/>
          </a:solidFill>
          <a:latin typeface="+mn-lt"/>
          <a:ea typeface="+mn-ea"/>
          <a:cs typeface="+mn-cs"/>
        </a:defRPr>
      </a:lvl4pPr>
      <a:lvl5pPr marL="1182594" indent="-131399" algn="l" defTabSz="525597" rtl="0" eaLnBrk="1" latinLnBrk="0" hangingPunct="1">
        <a:lnSpc>
          <a:spcPct val="90000"/>
        </a:lnSpc>
        <a:spcBef>
          <a:spcPts val="287"/>
        </a:spcBef>
        <a:buFont typeface="Arial" panose="020B0604020202020204" pitchFamily="34" charset="0"/>
        <a:buChar char="•"/>
        <a:defRPr sz="1035" kern="1200">
          <a:solidFill>
            <a:schemeClr val="tx1"/>
          </a:solidFill>
          <a:latin typeface="+mn-lt"/>
          <a:ea typeface="+mn-ea"/>
          <a:cs typeface="+mn-cs"/>
        </a:defRPr>
      </a:lvl5pPr>
      <a:lvl6pPr marL="1445392" indent="-131399" algn="l" defTabSz="525597" rtl="0" eaLnBrk="1" latinLnBrk="0" hangingPunct="1">
        <a:lnSpc>
          <a:spcPct val="90000"/>
        </a:lnSpc>
        <a:spcBef>
          <a:spcPts val="287"/>
        </a:spcBef>
        <a:buFont typeface="Arial" panose="020B0604020202020204" pitchFamily="34" charset="0"/>
        <a:buChar char="•"/>
        <a:defRPr sz="1035" kern="1200">
          <a:solidFill>
            <a:schemeClr val="tx1"/>
          </a:solidFill>
          <a:latin typeface="+mn-lt"/>
          <a:ea typeface="+mn-ea"/>
          <a:cs typeface="+mn-cs"/>
        </a:defRPr>
      </a:lvl6pPr>
      <a:lvl7pPr marL="1708191" indent="-131399" algn="l" defTabSz="525597" rtl="0" eaLnBrk="1" latinLnBrk="0" hangingPunct="1">
        <a:lnSpc>
          <a:spcPct val="90000"/>
        </a:lnSpc>
        <a:spcBef>
          <a:spcPts val="287"/>
        </a:spcBef>
        <a:buFont typeface="Arial" panose="020B0604020202020204" pitchFamily="34" charset="0"/>
        <a:buChar char="•"/>
        <a:defRPr sz="1035" kern="1200">
          <a:solidFill>
            <a:schemeClr val="tx1"/>
          </a:solidFill>
          <a:latin typeface="+mn-lt"/>
          <a:ea typeface="+mn-ea"/>
          <a:cs typeface="+mn-cs"/>
        </a:defRPr>
      </a:lvl7pPr>
      <a:lvl8pPr marL="1970989" indent="-131399" algn="l" defTabSz="525597" rtl="0" eaLnBrk="1" latinLnBrk="0" hangingPunct="1">
        <a:lnSpc>
          <a:spcPct val="90000"/>
        </a:lnSpc>
        <a:spcBef>
          <a:spcPts val="287"/>
        </a:spcBef>
        <a:buFont typeface="Arial" panose="020B0604020202020204" pitchFamily="34" charset="0"/>
        <a:buChar char="•"/>
        <a:defRPr sz="1035" kern="1200">
          <a:solidFill>
            <a:schemeClr val="tx1"/>
          </a:solidFill>
          <a:latin typeface="+mn-lt"/>
          <a:ea typeface="+mn-ea"/>
          <a:cs typeface="+mn-cs"/>
        </a:defRPr>
      </a:lvl8pPr>
      <a:lvl9pPr marL="2233788" indent="-131399" algn="l" defTabSz="525597" rtl="0" eaLnBrk="1" latinLnBrk="0" hangingPunct="1">
        <a:lnSpc>
          <a:spcPct val="90000"/>
        </a:lnSpc>
        <a:spcBef>
          <a:spcPts val="287"/>
        </a:spcBef>
        <a:buFont typeface="Arial" panose="020B0604020202020204" pitchFamily="34" charset="0"/>
        <a:buChar char="•"/>
        <a:defRPr sz="103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25597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1pPr>
      <a:lvl2pPr marL="262799" algn="l" defTabSz="525597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2pPr>
      <a:lvl3pPr marL="525597" algn="l" defTabSz="525597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3pPr>
      <a:lvl4pPr marL="788396" algn="l" defTabSz="525597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4pPr>
      <a:lvl5pPr marL="1051194" algn="l" defTabSz="525597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5pPr>
      <a:lvl6pPr marL="1313993" algn="l" defTabSz="525597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6pPr>
      <a:lvl7pPr marL="1576791" algn="l" defTabSz="525597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7pPr>
      <a:lvl8pPr marL="1839590" algn="l" defTabSz="525597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8pPr>
      <a:lvl9pPr marL="2102388" algn="l" defTabSz="525597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234E8EE0-9F75-7B83-B4CB-1CCA30E82C3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E514C16-A7C7-F23D-D536-8AC84BCAFEA4}"/>
              </a:ext>
            </a:extLst>
          </p:cNvPr>
          <p:cNvSpPr>
            <a:spLocks noGrp="1"/>
          </p:cNvSpPr>
          <p:nvPr>
            <p:ph sz="half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8212D6F3-8360-3F22-E2E4-910EA1775986}"/>
              </a:ext>
            </a:extLst>
          </p:cNvPr>
          <p:cNvSpPr>
            <a:spLocks noGrp="1"/>
          </p:cNvSpPr>
          <p:nvPr>
            <p:ph sz="half" idx="14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6F6B5BB3-DBB0-52C9-9744-CC9BE574A013}"/>
              </a:ext>
            </a:extLst>
          </p:cNvPr>
          <p:cNvSpPr>
            <a:spLocks noGrp="1"/>
          </p:cNvSpPr>
          <p:nvPr>
            <p:ph sz="half" idx="12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1575743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18</TotalTime>
  <Words>0</Words>
  <Application>Microsoft Office PowerPoint</Application>
  <PresentationFormat>Personnalisé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Montserrat ExtraBold</vt:lpstr>
      <vt:lpstr>Montserrat Medium</vt:lpstr>
      <vt:lpstr>Montserrat SemiBold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Marine BRECHAIRE</dc:creator>
  <cp:lastModifiedBy>Marine BRECHAIRE</cp:lastModifiedBy>
  <cp:revision>9</cp:revision>
  <dcterms:created xsi:type="dcterms:W3CDTF">2023-07-12T16:25:36Z</dcterms:created>
  <dcterms:modified xsi:type="dcterms:W3CDTF">2023-10-24T12:35:13Z</dcterms:modified>
</cp:coreProperties>
</file>