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3959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C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24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60" y="647957"/>
            <a:ext cx="5669756" cy="1378397"/>
          </a:xfrm>
        </p:spPr>
        <p:txBody>
          <a:bodyPr anchor="b"/>
          <a:lstStyle>
            <a:lvl1pPr algn="ctr">
              <a:defRPr sz="34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2079510"/>
            <a:ext cx="5669756" cy="955896"/>
          </a:xfrm>
        </p:spPr>
        <p:txBody>
          <a:bodyPr/>
          <a:lstStyle>
            <a:lvl1pPr marL="0" indent="0" algn="ctr">
              <a:buNone/>
              <a:defRPr sz="1386"/>
            </a:lvl1pPr>
            <a:lvl2pPr marL="263942" indent="0" algn="ctr">
              <a:buNone/>
              <a:defRPr sz="1155"/>
            </a:lvl2pPr>
            <a:lvl3pPr marL="527883" indent="0" algn="ctr">
              <a:buNone/>
              <a:defRPr sz="1039"/>
            </a:lvl3pPr>
            <a:lvl4pPr marL="791825" indent="0" algn="ctr">
              <a:buNone/>
              <a:defRPr sz="924"/>
            </a:lvl4pPr>
            <a:lvl5pPr marL="1055766" indent="0" algn="ctr">
              <a:buNone/>
              <a:defRPr sz="924"/>
            </a:lvl5pPr>
            <a:lvl6pPr marL="1319708" indent="0" algn="ctr">
              <a:buNone/>
              <a:defRPr sz="924"/>
            </a:lvl6pPr>
            <a:lvl7pPr marL="1583649" indent="0" algn="ctr">
              <a:buNone/>
              <a:defRPr sz="924"/>
            </a:lvl7pPr>
            <a:lvl8pPr marL="1847591" indent="0" algn="ctr">
              <a:buNone/>
              <a:defRPr sz="924"/>
            </a:lvl8pPr>
            <a:lvl9pPr marL="2111532" indent="0" algn="ctr">
              <a:buNone/>
              <a:defRPr sz="92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65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891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2" y="210792"/>
            <a:ext cx="1630055" cy="335526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10792"/>
            <a:ext cx="4795669" cy="335526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790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85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0" y="987058"/>
            <a:ext cx="6520220" cy="1646927"/>
          </a:xfrm>
        </p:spPr>
        <p:txBody>
          <a:bodyPr anchor="b"/>
          <a:lstStyle>
            <a:lvl1pPr>
              <a:defRPr sz="34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0" y="2649565"/>
            <a:ext cx="6520220" cy="866080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263942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78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3pPr>
            <a:lvl4pPr marL="79182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5766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1970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364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759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15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955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053960"/>
            <a:ext cx="3212862" cy="251209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053960"/>
            <a:ext cx="3212862" cy="251209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64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10792"/>
            <a:ext cx="6520220" cy="7652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2" y="970560"/>
            <a:ext cx="3198097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2" y="1446217"/>
            <a:ext cx="3198097" cy="212716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5" y="970560"/>
            <a:ext cx="3213847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5" y="1446217"/>
            <a:ext cx="3213847" cy="212716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441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35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651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63948"/>
            <a:ext cx="2438192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570055"/>
            <a:ext cx="3827085" cy="2813616"/>
          </a:xfrm>
        </p:spPr>
        <p:txBody>
          <a:bodyPr/>
          <a:lstStyle>
            <a:lvl1pPr>
              <a:defRPr sz="1847"/>
            </a:lvl1pPr>
            <a:lvl2pPr>
              <a:defRPr sz="1616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187768"/>
            <a:ext cx="2438192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329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63948"/>
            <a:ext cx="2438192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570055"/>
            <a:ext cx="3827085" cy="2813616"/>
          </a:xfrm>
        </p:spPr>
        <p:txBody>
          <a:bodyPr anchor="t"/>
          <a:lstStyle>
            <a:lvl1pPr marL="0" indent="0">
              <a:buNone/>
              <a:defRPr sz="1847"/>
            </a:lvl1pPr>
            <a:lvl2pPr marL="263942" indent="0">
              <a:buNone/>
              <a:defRPr sz="1616"/>
            </a:lvl2pPr>
            <a:lvl3pPr marL="527883" indent="0">
              <a:buNone/>
              <a:defRPr sz="1386"/>
            </a:lvl3pPr>
            <a:lvl4pPr marL="791825" indent="0">
              <a:buNone/>
              <a:defRPr sz="1155"/>
            </a:lvl4pPr>
            <a:lvl5pPr marL="1055766" indent="0">
              <a:buNone/>
              <a:defRPr sz="1155"/>
            </a:lvl5pPr>
            <a:lvl6pPr marL="1319708" indent="0">
              <a:buNone/>
              <a:defRPr sz="1155"/>
            </a:lvl6pPr>
            <a:lvl7pPr marL="1583649" indent="0">
              <a:buNone/>
              <a:defRPr sz="1155"/>
            </a:lvl7pPr>
            <a:lvl8pPr marL="1847591" indent="0">
              <a:buNone/>
              <a:defRPr sz="1155"/>
            </a:lvl8pPr>
            <a:lvl9pPr marL="2111532" indent="0">
              <a:buNone/>
              <a:defRPr sz="115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187768"/>
            <a:ext cx="2438192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48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210792"/>
            <a:ext cx="6520220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1053960"/>
            <a:ext cx="6520220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3669615"/>
            <a:ext cx="1700927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60D4A-1C8C-4D94-958C-7E42616F6063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3669615"/>
            <a:ext cx="2551390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3669615"/>
            <a:ext cx="1700927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24F2-13F1-4284-AF4B-39F5A1978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38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27883" rtl="0" eaLnBrk="1" latinLnBrk="0" hangingPunct="1">
        <a:lnSpc>
          <a:spcPct val="90000"/>
        </a:lnSpc>
        <a:spcBef>
          <a:spcPct val="0"/>
        </a:spcBef>
        <a:buNone/>
        <a:defRPr sz="25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971" indent="-131971" algn="l" defTabSz="527883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1616" kern="1200">
          <a:solidFill>
            <a:schemeClr val="tx1"/>
          </a:solidFill>
          <a:latin typeface="+mn-lt"/>
          <a:ea typeface="+mn-ea"/>
          <a:cs typeface="+mn-cs"/>
        </a:defRPr>
      </a:lvl1pPr>
      <a:lvl2pPr marL="39591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59854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3795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187737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451679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715620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97956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243503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1pPr>
      <a:lvl2pPr marL="26394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527883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3pPr>
      <a:lvl4pPr marL="791825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055766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319708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583649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847591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11153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Logiciel multimédia&#10;&#10;Description générée automatiquement">
            <a:extLst>
              <a:ext uri="{FF2B5EF4-FFF2-40B4-BE49-F238E27FC236}">
                <a16:creationId xmlns:a16="http://schemas.microsoft.com/office/drawing/2014/main" id="{9CF71426-E6A5-99B0-9616-4884D4D6FF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4046"/>
            <a:ext cx="7562335" cy="396871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BA659B5-2195-3FE0-8B3F-0BD8812533C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889424" y="2454986"/>
            <a:ext cx="443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00C0C0"/>
                </a:solidFill>
                <a:latin typeface="Montserrat Medium" panose="00000600000000000000" pitchFamily="50" charset="0"/>
              </a:rPr>
              <a:t>Texte complémentaire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18662C6-FACD-6B64-9F2E-940B18F8D0D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167280" y="1773291"/>
            <a:ext cx="38293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i="0" u="none" strike="noStrike" baseline="0" dirty="0">
                <a:solidFill>
                  <a:srgbClr val="FFFFFF"/>
                </a:solidFill>
                <a:latin typeface="Montserrat-ExtraBold" panose="00000900000000000000" pitchFamily="50" charset="0"/>
              </a:rPr>
              <a:t>Votre texte ici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0855927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</TotalTime>
  <Words>5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Medium</vt:lpstr>
      <vt:lpstr>Montserrat-ExtraBold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5</cp:revision>
  <dcterms:created xsi:type="dcterms:W3CDTF">2023-06-22T09:00:27Z</dcterms:created>
  <dcterms:modified xsi:type="dcterms:W3CDTF">2023-09-07T15:19:16Z</dcterms:modified>
</cp:coreProperties>
</file>