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8972213" cy="6335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C0"/>
    <a:srgbClr val="31B7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48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1527" y="1036887"/>
            <a:ext cx="14229160" cy="2205767"/>
          </a:xfrm>
        </p:spPr>
        <p:txBody>
          <a:bodyPr anchor="b"/>
          <a:lstStyle>
            <a:lvl1pPr algn="ctr">
              <a:defRPr sz="554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1527" y="3327716"/>
            <a:ext cx="14229160" cy="1529664"/>
          </a:xfrm>
        </p:spPr>
        <p:txBody>
          <a:bodyPr/>
          <a:lstStyle>
            <a:lvl1pPr marL="0" indent="0" algn="ctr">
              <a:buNone/>
              <a:defRPr sz="2217"/>
            </a:lvl1pPr>
            <a:lvl2pPr marL="422361" indent="0" algn="ctr">
              <a:buNone/>
              <a:defRPr sz="1848"/>
            </a:lvl2pPr>
            <a:lvl3pPr marL="844723" indent="0" algn="ctr">
              <a:buNone/>
              <a:defRPr sz="1663"/>
            </a:lvl3pPr>
            <a:lvl4pPr marL="1267084" indent="0" algn="ctr">
              <a:buNone/>
              <a:defRPr sz="1478"/>
            </a:lvl4pPr>
            <a:lvl5pPr marL="1689445" indent="0" algn="ctr">
              <a:buNone/>
              <a:defRPr sz="1478"/>
            </a:lvl5pPr>
            <a:lvl6pPr marL="2111807" indent="0" algn="ctr">
              <a:buNone/>
              <a:defRPr sz="1478"/>
            </a:lvl6pPr>
            <a:lvl7pPr marL="2534168" indent="0" algn="ctr">
              <a:buNone/>
              <a:defRPr sz="1478"/>
            </a:lvl7pPr>
            <a:lvl8pPr marL="2956530" indent="0" algn="ctr">
              <a:buNone/>
              <a:defRPr sz="1478"/>
            </a:lvl8pPr>
            <a:lvl9pPr marL="3378891" indent="0" algn="ctr">
              <a:buNone/>
              <a:defRPr sz="1478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A873-8173-47C8-AB73-967F62FA329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8E14-E7C5-47C8-A789-D7F2C3E38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0303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A873-8173-47C8-AB73-967F62FA329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8E14-E7C5-47C8-A789-D7F2C3E38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463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576990" y="337318"/>
            <a:ext cx="4090883" cy="536922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4339" y="337318"/>
            <a:ext cx="12035498" cy="53692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A873-8173-47C8-AB73-967F62FA329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8E14-E7C5-47C8-A789-D7F2C3E38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91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A873-8173-47C8-AB73-967F62FA329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8E14-E7C5-47C8-A789-D7F2C3E38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046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4458" y="1579529"/>
            <a:ext cx="16363534" cy="2635480"/>
          </a:xfrm>
        </p:spPr>
        <p:txBody>
          <a:bodyPr anchor="b"/>
          <a:lstStyle>
            <a:lvl1pPr>
              <a:defRPr sz="554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4458" y="4239942"/>
            <a:ext cx="16363534" cy="1385937"/>
          </a:xfrm>
        </p:spPr>
        <p:txBody>
          <a:bodyPr/>
          <a:lstStyle>
            <a:lvl1pPr marL="0" indent="0">
              <a:buNone/>
              <a:defRPr sz="2217">
                <a:solidFill>
                  <a:schemeClr val="tx1">
                    <a:tint val="75000"/>
                  </a:schemeClr>
                </a:solidFill>
              </a:defRPr>
            </a:lvl1pPr>
            <a:lvl2pPr marL="422361" indent="0">
              <a:buNone/>
              <a:defRPr sz="1848">
                <a:solidFill>
                  <a:schemeClr val="tx1">
                    <a:tint val="75000"/>
                  </a:schemeClr>
                </a:solidFill>
              </a:defRPr>
            </a:lvl2pPr>
            <a:lvl3pPr marL="844723" indent="0">
              <a:buNone/>
              <a:defRPr sz="1663">
                <a:solidFill>
                  <a:schemeClr val="tx1">
                    <a:tint val="75000"/>
                  </a:schemeClr>
                </a:solidFill>
              </a:defRPr>
            </a:lvl3pPr>
            <a:lvl4pPr marL="1267084" indent="0">
              <a:buNone/>
              <a:defRPr sz="1478">
                <a:solidFill>
                  <a:schemeClr val="tx1">
                    <a:tint val="75000"/>
                  </a:schemeClr>
                </a:solidFill>
              </a:defRPr>
            </a:lvl4pPr>
            <a:lvl5pPr marL="1689445" indent="0">
              <a:buNone/>
              <a:defRPr sz="1478">
                <a:solidFill>
                  <a:schemeClr val="tx1">
                    <a:tint val="75000"/>
                  </a:schemeClr>
                </a:solidFill>
              </a:defRPr>
            </a:lvl5pPr>
            <a:lvl6pPr marL="2111807" indent="0">
              <a:buNone/>
              <a:defRPr sz="1478">
                <a:solidFill>
                  <a:schemeClr val="tx1">
                    <a:tint val="75000"/>
                  </a:schemeClr>
                </a:solidFill>
              </a:defRPr>
            </a:lvl6pPr>
            <a:lvl7pPr marL="2534168" indent="0">
              <a:buNone/>
              <a:defRPr sz="1478">
                <a:solidFill>
                  <a:schemeClr val="tx1">
                    <a:tint val="75000"/>
                  </a:schemeClr>
                </a:solidFill>
              </a:defRPr>
            </a:lvl7pPr>
            <a:lvl8pPr marL="2956530" indent="0">
              <a:buNone/>
              <a:defRPr sz="1478">
                <a:solidFill>
                  <a:schemeClr val="tx1">
                    <a:tint val="75000"/>
                  </a:schemeClr>
                </a:solidFill>
              </a:defRPr>
            </a:lvl8pPr>
            <a:lvl9pPr marL="3378891" indent="0">
              <a:buNone/>
              <a:defRPr sz="147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A873-8173-47C8-AB73-967F62FA329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8E14-E7C5-47C8-A789-D7F2C3E38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4305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4339" y="1686590"/>
            <a:ext cx="8063191" cy="40199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04683" y="1686590"/>
            <a:ext cx="8063191" cy="40199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A873-8173-47C8-AB73-967F62FA329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8E14-E7C5-47C8-A789-D7F2C3E38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23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811" y="337318"/>
            <a:ext cx="16363534" cy="122461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6811" y="1553130"/>
            <a:ext cx="8026135" cy="761165"/>
          </a:xfrm>
        </p:spPr>
        <p:txBody>
          <a:bodyPr anchor="b"/>
          <a:lstStyle>
            <a:lvl1pPr marL="0" indent="0">
              <a:buNone/>
              <a:defRPr sz="2217" b="1"/>
            </a:lvl1pPr>
            <a:lvl2pPr marL="422361" indent="0">
              <a:buNone/>
              <a:defRPr sz="1848" b="1"/>
            </a:lvl2pPr>
            <a:lvl3pPr marL="844723" indent="0">
              <a:buNone/>
              <a:defRPr sz="1663" b="1"/>
            </a:lvl3pPr>
            <a:lvl4pPr marL="1267084" indent="0">
              <a:buNone/>
              <a:defRPr sz="1478" b="1"/>
            </a:lvl4pPr>
            <a:lvl5pPr marL="1689445" indent="0">
              <a:buNone/>
              <a:defRPr sz="1478" b="1"/>
            </a:lvl5pPr>
            <a:lvl6pPr marL="2111807" indent="0">
              <a:buNone/>
              <a:defRPr sz="1478" b="1"/>
            </a:lvl6pPr>
            <a:lvl7pPr marL="2534168" indent="0">
              <a:buNone/>
              <a:defRPr sz="1478" b="1"/>
            </a:lvl7pPr>
            <a:lvl8pPr marL="2956530" indent="0">
              <a:buNone/>
              <a:defRPr sz="1478" b="1"/>
            </a:lvl8pPr>
            <a:lvl9pPr marL="3378891" indent="0">
              <a:buNone/>
              <a:defRPr sz="1478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06811" y="2314295"/>
            <a:ext cx="8026135" cy="340398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04683" y="1553130"/>
            <a:ext cx="8065662" cy="761165"/>
          </a:xfrm>
        </p:spPr>
        <p:txBody>
          <a:bodyPr anchor="b"/>
          <a:lstStyle>
            <a:lvl1pPr marL="0" indent="0">
              <a:buNone/>
              <a:defRPr sz="2217" b="1"/>
            </a:lvl1pPr>
            <a:lvl2pPr marL="422361" indent="0">
              <a:buNone/>
              <a:defRPr sz="1848" b="1"/>
            </a:lvl2pPr>
            <a:lvl3pPr marL="844723" indent="0">
              <a:buNone/>
              <a:defRPr sz="1663" b="1"/>
            </a:lvl3pPr>
            <a:lvl4pPr marL="1267084" indent="0">
              <a:buNone/>
              <a:defRPr sz="1478" b="1"/>
            </a:lvl4pPr>
            <a:lvl5pPr marL="1689445" indent="0">
              <a:buNone/>
              <a:defRPr sz="1478" b="1"/>
            </a:lvl5pPr>
            <a:lvl6pPr marL="2111807" indent="0">
              <a:buNone/>
              <a:defRPr sz="1478" b="1"/>
            </a:lvl6pPr>
            <a:lvl7pPr marL="2534168" indent="0">
              <a:buNone/>
              <a:defRPr sz="1478" b="1"/>
            </a:lvl7pPr>
            <a:lvl8pPr marL="2956530" indent="0">
              <a:buNone/>
              <a:defRPr sz="1478" b="1"/>
            </a:lvl8pPr>
            <a:lvl9pPr marL="3378891" indent="0">
              <a:buNone/>
              <a:defRPr sz="1478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04683" y="2314295"/>
            <a:ext cx="8065662" cy="340398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A873-8173-47C8-AB73-967F62FA329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8E14-E7C5-47C8-A789-D7F2C3E38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939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A873-8173-47C8-AB73-967F62FA329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8E14-E7C5-47C8-A789-D7F2C3E38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595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A873-8173-47C8-AB73-967F62FA329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8E14-E7C5-47C8-A789-D7F2C3E38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495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812" y="422381"/>
            <a:ext cx="6119032" cy="1478333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5662" y="912226"/>
            <a:ext cx="9604683" cy="4502463"/>
          </a:xfrm>
        </p:spPr>
        <p:txBody>
          <a:bodyPr/>
          <a:lstStyle>
            <a:lvl1pPr>
              <a:defRPr sz="2956"/>
            </a:lvl1pPr>
            <a:lvl2pPr>
              <a:defRPr sz="2587"/>
            </a:lvl2pPr>
            <a:lvl3pPr>
              <a:defRPr sz="2217"/>
            </a:lvl3pPr>
            <a:lvl4pPr>
              <a:defRPr sz="1848"/>
            </a:lvl4pPr>
            <a:lvl5pPr>
              <a:defRPr sz="1848"/>
            </a:lvl5pPr>
            <a:lvl6pPr>
              <a:defRPr sz="1848"/>
            </a:lvl6pPr>
            <a:lvl7pPr>
              <a:defRPr sz="1848"/>
            </a:lvl7pPr>
            <a:lvl8pPr>
              <a:defRPr sz="1848"/>
            </a:lvl8pPr>
            <a:lvl9pPr>
              <a:defRPr sz="184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06812" y="1900714"/>
            <a:ext cx="6119032" cy="3521308"/>
          </a:xfrm>
        </p:spPr>
        <p:txBody>
          <a:bodyPr/>
          <a:lstStyle>
            <a:lvl1pPr marL="0" indent="0">
              <a:buNone/>
              <a:defRPr sz="1478"/>
            </a:lvl1pPr>
            <a:lvl2pPr marL="422361" indent="0">
              <a:buNone/>
              <a:defRPr sz="1293"/>
            </a:lvl2pPr>
            <a:lvl3pPr marL="844723" indent="0">
              <a:buNone/>
              <a:defRPr sz="1109"/>
            </a:lvl3pPr>
            <a:lvl4pPr marL="1267084" indent="0">
              <a:buNone/>
              <a:defRPr sz="924"/>
            </a:lvl4pPr>
            <a:lvl5pPr marL="1689445" indent="0">
              <a:buNone/>
              <a:defRPr sz="924"/>
            </a:lvl5pPr>
            <a:lvl6pPr marL="2111807" indent="0">
              <a:buNone/>
              <a:defRPr sz="924"/>
            </a:lvl6pPr>
            <a:lvl7pPr marL="2534168" indent="0">
              <a:buNone/>
              <a:defRPr sz="924"/>
            </a:lvl7pPr>
            <a:lvl8pPr marL="2956530" indent="0">
              <a:buNone/>
              <a:defRPr sz="924"/>
            </a:lvl8pPr>
            <a:lvl9pPr marL="3378891" indent="0">
              <a:buNone/>
              <a:defRPr sz="92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A873-8173-47C8-AB73-967F62FA329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8E14-E7C5-47C8-A789-D7F2C3E38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2378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812" y="422381"/>
            <a:ext cx="6119032" cy="1478333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65662" y="912226"/>
            <a:ext cx="9604683" cy="4502463"/>
          </a:xfrm>
        </p:spPr>
        <p:txBody>
          <a:bodyPr anchor="t"/>
          <a:lstStyle>
            <a:lvl1pPr marL="0" indent="0">
              <a:buNone/>
              <a:defRPr sz="2956"/>
            </a:lvl1pPr>
            <a:lvl2pPr marL="422361" indent="0">
              <a:buNone/>
              <a:defRPr sz="2587"/>
            </a:lvl2pPr>
            <a:lvl3pPr marL="844723" indent="0">
              <a:buNone/>
              <a:defRPr sz="2217"/>
            </a:lvl3pPr>
            <a:lvl4pPr marL="1267084" indent="0">
              <a:buNone/>
              <a:defRPr sz="1848"/>
            </a:lvl4pPr>
            <a:lvl5pPr marL="1689445" indent="0">
              <a:buNone/>
              <a:defRPr sz="1848"/>
            </a:lvl5pPr>
            <a:lvl6pPr marL="2111807" indent="0">
              <a:buNone/>
              <a:defRPr sz="1848"/>
            </a:lvl6pPr>
            <a:lvl7pPr marL="2534168" indent="0">
              <a:buNone/>
              <a:defRPr sz="1848"/>
            </a:lvl7pPr>
            <a:lvl8pPr marL="2956530" indent="0">
              <a:buNone/>
              <a:defRPr sz="1848"/>
            </a:lvl8pPr>
            <a:lvl9pPr marL="3378891" indent="0">
              <a:buNone/>
              <a:defRPr sz="184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06812" y="1900714"/>
            <a:ext cx="6119032" cy="3521308"/>
          </a:xfrm>
        </p:spPr>
        <p:txBody>
          <a:bodyPr/>
          <a:lstStyle>
            <a:lvl1pPr marL="0" indent="0">
              <a:buNone/>
              <a:defRPr sz="1478"/>
            </a:lvl1pPr>
            <a:lvl2pPr marL="422361" indent="0">
              <a:buNone/>
              <a:defRPr sz="1293"/>
            </a:lvl2pPr>
            <a:lvl3pPr marL="844723" indent="0">
              <a:buNone/>
              <a:defRPr sz="1109"/>
            </a:lvl3pPr>
            <a:lvl4pPr marL="1267084" indent="0">
              <a:buNone/>
              <a:defRPr sz="924"/>
            </a:lvl4pPr>
            <a:lvl5pPr marL="1689445" indent="0">
              <a:buNone/>
              <a:defRPr sz="924"/>
            </a:lvl5pPr>
            <a:lvl6pPr marL="2111807" indent="0">
              <a:buNone/>
              <a:defRPr sz="924"/>
            </a:lvl6pPr>
            <a:lvl7pPr marL="2534168" indent="0">
              <a:buNone/>
              <a:defRPr sz="924"/>
            </a:lvl7pPr>
            <a:lvl8pPr marL="2956530" indent="0">
              <a:buNone/>
              <a:defRPr sz="924"/>
            </a:lvl8pPr>
            <a:lvl9pPr marL="3378891" indent="0">
              <a:buNone/>
              <a:defRPr sz="92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A873-8173-47C8-AB73-967F62FA329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8E14-E7C5-47C8-A789-D7F2C3E38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42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4340" y="337318"/>
            <a:ext cx="16363534" cy="1224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4340" y="1686590"/>
            <a:ext cx="16363534" cy="4019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4340" y="5872268"/>
            <a:ext cx="4268748" cy="3373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AA873-8173-47C8-AB73-967F62FA329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4546" y="5872268"/>
            <a:ext cx="6403122" cy="3373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399125" y="5872268"/>
            <a:ext cx="4268748" cy="3373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78E14-E7C5-47C8-A789-D7F2C3E384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904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844723" rtl="0" eaLnBrk="1" latinLnBrk="0" hangingPunct="1">
        <a:lnSpc>
          <a:spcPct val="90000"/>
        </a:lnSpc>
        <a:spcBef>
          <a:spcPct val="0"/>
        </a:spcBef>
        <a:buNone/>
        <a:defRPr sz="40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181" indent="-211181" algn="l" defTabSz="844723" rtl="0" eaLnBrk="1" latinLnBrk="0" hangingPunct="1">
        <a:lnSpc>
          <a:spcPct val="90000"/>
        </a:lnSpc>
        <a:spcBef>
          <a:spcPts val="924"/>
        </a:spcBef>
        <a:buFont typeface="Arial" panose="020B0604020202020204" pitchFamily="34" charset="0"/>
        <a:buChar char="•"/>
        <a:defRPr sz="2587" kern="1200">
          <a:solidFill>
            <a:schemeClr val="tx1"/>
          </a:solidFill>
          <a:latin typeface="+mn-lt"/>
          <a:ea typeface="+mn-ea"/>
          <a:cs typeface="+mn-cs"/>
        </a:defRPr>
      </a:lvl1pPr>
      <a:lvl2pPr marL="633542" indent="-211181" algn="l" defTabSz="84472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2217" kern="1200">
          <a:solidFill>
            <a:schemeClr val="tx1"/>
          </a:solidFill>
          <a:latin typeface="+mn-lt"/>
          <a:ea typeface="+mn-ea"/>
          <a:cs typeface="+mn-cs"/>
        </a:defRPr>
      </a:lvl2pPr>
      <a:lvl3pPr marL="1055903" indent="-211181" algn="l" defTabSz="84472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848" kern="1200">
          <a:solidFill>
            <a:schemeClr val="tx1"/>
          </a:solidFill>
          <a:latin typeface="+mn-lt"/>
          <a:ea typeface="+mn-ea"/>
          <a:cs typeface="+mn-cs"/>
        </a:defRPr>
      </a:lvl3pPr>
      <a:lvl4pPr marL="1478265" indent="-211181" algn="l" defTabSz="84472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3" kern="1200">
          <a:solidFill>
            <a:schemeClr val="tx1"/>
          </a:solidFill>
          <a:latin typeface="+mn-lt"/>
          <a:ea typeface="+mn-ea"/>
          <a:cs typeface="+mn-cs"/>
        </a:defRPr>
      </a:lvl4pPr>
      <a:lvl5pPr marL="1900626" indent="-211181" algn="l" defTabSz="84472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3" kern="1200">
          <a:solidFill>
            <a:schemeClr val="tx1"/>
          </a:solidFill>
          <a:latin typeface="+mn-lt"/>
          <a:ea typeface="+mn-ea"/>
          <a:cs typeface="+mn-cs"/>
        </a:defRPr>
      </a:lvl5pPr>
      <a:lvl6pPr marL="2322987" indent="-211181" algn="l" defTabSz="84472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3" kern="1200">
          <a:solidFill>
            <a:schemeClr val="tx1"/>
          </a:solidFill>
          <a:latin typeface="+mn-lt"/>
          <a:ea typeface="+mn-ea"/>
          <a:cs typeface="+mn-cs"/>
        </a:defRPr>
      </a:lvl6pPr>
      <a:lvl7pPr marL="2745349" indent="-211181" algn="l" defTabSz="84472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3" kern="1200">
          <a:solidFill>
            <a:schemeClr val="tx1"/>
          </a:solidFill>
          <a:latin typeface="+mn-lt"/>
          <a:ea typeface="+mn-ea"/>
          <a:cs typeface="+mn-cs"/>
        </a:defRPr>
      </a:lvl7pPr>
      <a:lvl8pPr marL="3167710" indent="-211181" algn="l" defTabSz="84472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3" kern="1200">
          <a:solidFill>
            <a:schemeClr val="tx1"/>
          </a:solidFill>
          <a:latin typeface="+mn-lt"/>
          <a:ea typeface="+mn-ea"/>
          <a:cs typeface="+mn-cs"/>
        </a:defRPr>
      </a:lvl8pPr>
      <a:lvl9pPr marL="3590072" indent="-211181" algn="l" defTabSz="84472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723" rtl="0" eaLnBrk="1" latinLnBrk="0" hangingPunct="1">
        <a:defRPr sz="1663" kern="1200">
          <a:solidFill>
            <a:schemeClr val="tx1"/>
          </a:solidFill>
          <a:latin typeface="+mn-lt"/>
          <a:ea typeface="+mn-ea"/>
          <a:cs typeface="+mn-cs"/>
        </a:defRPr>
      </a:lvl1pPr>
      <a:lvl2pPr marL="422361" algn="l" defTabSz="844723" rtl="0" eaLnBrk="1" latinLnBrk="0" hangingPunct="1">
        <a:defRPr sz="1663" kern="1200">
          <a:solidFill>
            <a:schemeClr val="tx1"/>
          </a:solidFill>
          <a:latin typeface="+mn-lt"/>
          <a:ea typeface="+mn-ea"/>
          <a:cs typeface="+mn-cs"/>
        </a:defRPr>
      </a:lvl2pPr>
      <a:lvl3pPr marL="844723" algn="l" defTabSz="844723" rtl="0" eaLnBrk="1" latinLnBrk="0" hangingPunct="1">
        <a:defRPr sz="1663" kern="1200">
          <a:solidFill>
            <a:schemeClr val="tx1"/>
          </a:solidFill>
          <a:latin typeface="+mn-lt"/>
          <a:ea typeface="+mn-ea"/>
          <a:cs typeface="+mn-cs"/>
        </a:defRPr>
      </a:lvl3pPr>
      <a:lvl4pPr marL="1267084" algn="l" defTabSz="844723" rtl="0" eaLnBrk="1" latinLnBrk="0" hangingPunct="1">
        <a:defRPr sz="1663" kern="1200">
          <a:solidFill>
            <a:schemeClr val="tx1"/>
          </a:solidFill>
          <a:latin typeface="+mn-lt"/>
          <a:ea typeface="+mn-ea"/>
          <a:cs typeface="+mn-cs"/>
        </a:defRPr>
      </a:lvl4pPr>
      <a:lvl5pPr marL="1689445" algn="l" defTabSz="844723" rtl="0" eaLnBrk="1" latinLnBrk="0" hangingPunct="1">
        <a:defRPr sz="1663" kern="1200">
          <a:solidFill>
            <a:schemeClr val="tx1"/>
          </a:solidFill>
          <a:latin typeface="+mn-lt"/>
          <a:ea typeface="+mn-ea"/>
          <a:cs typeface="+mn-cs"/>
        </a:defRPr>
      </a:lvl5pPr>
      <a:lvl6pPr marL="2111807" algn="l" defTabSz="844723" rtl="0" eaLnBrk="1" latinLnBrk="0" hangingPunct="1">
        <a:defRPr sz="1663" kern="1200">
          <a:solidFill>
            <a:schemeClr val="tx1"/>
          </a:solidFill>
          <a:latin typeface="+mn-lt"/>
          <a:ea typeface="+mn-ea"/>
          <a:cs typeface="+mn-cs"/>
        </a:defRPr>
      </a:lvl6pPr>
      <a:lvl7pPr marL="2534168" algn="l" defTabSz="844723" rtl="0" eaLnBrk="1" latinLnBrk="0" hangingPunct="1">
        <a:defRPr sz="1663" kern="1200">
          <a:solidFill>
            <a:schemeClr val="tx1"/>
          </a:solidFill>
          <a:latin typeface="+mn-lt"/>
          <a:ea typeface="+mn-ea"/>
          <a:cs typeface="+mn-cs"/>
        </a:defRPr>
      </a:lvl7pPr>
      <a:lvl8pPr marL="2956530" algn="l" defTabSz="844723" rtl="0" eaLnBrk="1" latinLnBrk="0" hangingPunct="1">
        <a:defRPr sz="1663" kern="1200">
          <a:solidFill>
            <a:schemeClr val="tx1"/>
          </a:solidFill>
          <a:latin typeface="+mn-lt"/>
          <a:ea typeface="+mn-ea"/>
          <a:cs typeface="+mn-cs"/>
        </a:defRPr>
      </a:lvl8pPr>
      <a:lvl9pPr marL="3378891" algn="l" defTabSz="844723" rtl="0" eaLnBrk="1" latinLnBrk="0" hangingPunct="1">
        <a:defRPr sz="16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graphisme, Graphique&#10;&#10;Description générée automatiquement">
            <a:extLst>
              <a:ext uri="{FF2B5EF4-FFF2-40B4-BE49-F238E27FC236}">
                <a16:creationId xmlns:a16="http://schemas.microsoft.com/office/drawing/2014/main" id="{2F26E4D1-B0CA-A720-6FBD-496A80F45B0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01058" cy="6335713"/>
          </a:xfrm>
          <a:prstGeom prst="rect">
            <a:avLst/>
          </a:prstGeom>
        </p:spPr>
      </p:pic>
      <p:sp>
        <p:nvSpPr>
          <p:cNvPr id="8" name="ZoneTexte 3">
            <a:extLst>
              <a:ext uri="{FF2B5EF4-FFF2-40B4-BE49-F238E27FC236}">
                <a16:creationId xmlns:a16="http://schemas.microsoft.com/office/drawing/2014/main" id="{2D6D579C-DE41-EC94-DE38-D9EF97C002F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150524" y="3262321"/>
            <a:ext cx="8610707" cy="1126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6638" dirty="0">
                <a:solidFill>
                  <a:schemeClr val="bg1"/>
                </a:solidFill>
                <a:latin typeface="Montserrat ExtraBold" panose="00000900000000000000" pitchFamily="50" charset="0"/>
              </a:rPr>
              <a:t>Votre texte ici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0EA3F31-6925-2194-2E2A-B26C2CB2249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552405" y="4527133"/>
            <a:ext cx="7806946" cy="84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28" dirty="0">
                <a:solidFill>
                  <a:srgbClr val="00C0C0"/>
                </a:solidFill>
                <a:latin typeface="Montserrat Medium" panose="00000600000000000000" pitchFamily="50" charset="0"/>
              </a:rPr>
              <a:t>Texte complémentaire</a:t>
            </a:r>
          </a:p>
        </p:txBody>
      </p:sp>
    </p:spTree>
    <p:extLst>
      <p:ext uri="{BB962C8B-B14F-4D97-AF65-F5344CB8AC3E}">
        <p14:creationId xmlns:p14="http://schemas.microsoft.com/office/powerpoint/2010/main" val="3537703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</TotalTime>
  <Words>5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 ExtraBold</vt:lpstr>
      <vt:lpstr>Montserrat Medium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Marine BRECHAIRE</dc:creator>
  <cp:lastModifiedBy>Marine BRECHAIRE</cp:lastModifiedBy>
  <cp:revision>10</cp:revision>
  <dcterms:created xsi:type="dcterms:W3CDTF">2023-06-22T08:38:02Z</dcterms:created>
  <dcterms:modified xsi:type="dcterms:W3CDTF">2023-10-24T13:03:31Z</dcterms:modified>
</cp:coreProperties>
</file>