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5508625" cy="27717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0C0"/>
    <a:srgbClr val="31B7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30" d="100"/>
          <a:sy n="130" d="100"/>
        </p:scale>
        <p:origin x="948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578" y="453622"/>
            <a:ext cx="4131469" cy="964988"/>
          </a:xfrm>
        </p:spPr>
        <p:txBody>
          <a:bodyPr anchor="b"/>
          <a:lstStyle>
            <a:lvl1pPr algn="ctr">
              <a:defRPr sz="242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8578" y="1455824"/>
            <a:ext cx="4131469" cy="669204"/>
          </a:xfrm>
        </p:spPr>
        <p:txBody>
          <a:bodyPr/>
          <a:lstStyle>
            <a:lvl1pPr marL="0" indent="0" algn="ctr">
              <a:buNone/>
              <a:defRPr sz="970"/>
            </a:lvl1pPr>
            <a:lvl2pPr marL="184800" indent="0" algn="ctr">
              <a:buNone/>
              <a:defRPr sz="808"/>
            </a:lvl2pPr>
            <a:lvl3pPr marL="369600" indent="0" algn="ctr">
              <a:buNone/>
              <a:defRPr sz="728"/>
            </a:lvl3pPr>
            <a:lvl4pPr marL="554401" indent="0" algn="ctr">
              <a:buNone/>
              <a:defRPr sz="647"/>
            </a:lvl4pPr>
            <a:lvl5pPr marL="739201" indent="0" algn="ctr">
              <a:buNone/>
              <a:defRPr sz="647"/>
            </a:lvl5pPr>
            <a:lvl6pPr marL="924001" indent="0" algn="ctr">
              <a:buNone/>
              <a:defRPr sz="647"/>
            </a:lvl6pPr>
            <a:lvl7pPr marL="1108801" indent="0" algn="ctr">
              <a:buNone/>
              <a:defRPr sz="647"/>
            </a:lvl7pPr>
            <a:lvl8pPr marL="1293602" indent="0" algn="ctr">
              <a:buNone/>
              <a:defRPr sz="647"/>
            </a:lvl8pPr>
            <a:lvl9pPr marL="1478402" indent="0" algn="ctr">
              <a:buNone/>
              <a:defRPr sz="64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1CDE-4C45-440E-9240-6F060E0B3D7D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F820-67CA-4230-AF95-E9BF65ABF4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1856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1CDE-4C45-440E-9240-6F060E0B3D7D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F820-67CA-4230-AF95-E9BF65ABF4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597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42110" y="147571"/>
            <a:ext cx="1187797" cy="234895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718" y="147571"/>
            <a:ext cx="3494534" cy="2348951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1CDE-4C45-440E-9240-6F060E0B3D7D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F820-67CA-4230-AF95-E9BF65ABF4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843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1CDE-4C45-440E-9240-6F060E0B3D7D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F820-67CA-4230-AF95-E9BF65ABF4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8506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849" y="691019"/>
            <a:ext cx="4751189" cy="1152981"/>
          </a:xfrm>
        </p:spPr>
        <p:txBody>
          <a:bodyPr anchor="b"/>
          <a:lstStyle>
            <a:lvl1pPr>
              <a:defRPr sz="242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5849" y="1854908"/>
            <a:ext cx="4751189" cy="606326"/>
          </a:xfrm>
        </p:spPr>
        <p:txBody>
          <a:bodyPr/>
          <a:lstStyle>
            <a:lvl1pPr marL="0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1pPr>
            <a:lvl2pPr marL="184800" indent="0">
              <a:buNone/>
              <a:defRPr sz="808">
                <a:solidFill>
                  <a:schemeClr val="tx1">
                    <a:tint val="75000"/>
                  </a:schemeClr>
                </a:solidFill>
              </a:defRPr>
            </a:lvl2pPr>
            <a:lvl3pPr marL="369600" indent="0">
              <a:buNone/>
              <a:defRPr sz="728">
                <a:solidFill>
                  <a:schemeClr val="tx1">
                    <a:tint val="75000"/>
                  </a:schemeClr>
                </a:solidFill>
              </a:defRPr>
            </a:lvl3pPr>
            <a:lvl4pPr marL="554401" indent="0">
              <a:buNone/>
              <a:defRPr sz="647">
                <a:solidFill>
                  <a:schemeClr val="tx1">
                    <a:tint val="75000"/>
                  </a:schemeClr>
                </a:solidFill>
              </a:defRPr>
            </a:lvl4pPr>
            <a:lvl5pPr marL="739201" indent="0">
              <a:buNone/>
              <a:defRPr sz="647">
                <a:solidFill>
                  <a:schemeClr val="tx1">
                    <a:tint val="75000"/>
                  </a:schemeClr>
                </a:solidFill>
              </a:defRPr>
            </a:lvl5pPr>
            <a:lvl6pPr marL="924001" indent="0">
              <a:buNone/>
              <a:defRPr sz="647">
                <a:solidFill>
                  <a:schemeClr val="tx1">
                    <a:tint val="75000"/>
                  </a:schemeClr>
                </a:solidFill>
              </a:defRPr>
            </a:lvl6pPr>
            <a:lvl7pPr marL="1108801" indent="0">
              <a:buNone/>
              <a:defRPr sz="647">
                <a:solidFill>
                  <a:schemeClr val="tx1">
                    <a:tint val="75000"/>
                  </a:schemeClr>
                </a:solidFill>
              </a:defRPr>
            </a:lvl7pPr>
            <a:lvl8pPr marL="1293602" indent="0">
              <a:buNone/>
              <a:defRPr sz="647">
                <a:solidFill>
                  <a:schemeClr val="tx1">
                    <a:tint val="75000"/>
                  </a:schemeClr>
                </a:solidFill>
              </a:defRPr>
            </a:lvl8pPr>
            <a:lvl9pPr marL="1478402" indent="0">
              <a:buNone/>
              <a:defRPr sz="6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1CDE-4C45-440E-9240-6F060E0B3D7D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F820-67CA-4230-AF95-E9BF65ABF4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6790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8718" y="737857"/>
            <a:ext cx="2341166" cy="17586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8741" y="737857"/>
            <a:ext cx="2341166" cy="17586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1CDE-4C45-440E-9240-6F060E0B3D7D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F820-67CA-4230-AF95-E9BF65ABF4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288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35" y="147572"/>
            <a:ext cx="4751189" cy="53574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436" y="679470"/>
            <a:ext cx="2330406" cy="332998"/>
          </a:xfrm>
        </p:spPr>
        <p:txBody>
          <a:bodyPr anchor="b"/>
          <a:lstStyle>
            <a:lvl1pPr marL="0" indent="0">
              <a:buNone/>
              <a:defRPr sz="970" b="1"/>
            </a:lvl1pPr>
            <a:lvl2pPr marL="184800" indent="0">
              <a:buNone/>
              <a:defRPr sz="808" b="1"/>
            </a:lvl2pPr>
            <a:lvl3pPr marL="369600" indent="0">
              <a:buNone/>
              <a:defRPr sz="728" b="1"/>
            </a:lvl3pPr>
            <a:lvl4pPr marL="554401" indent="0">
              <a:buNone/>
              <a:defRPr sz="647" b="1"/>
            </a:lvl4pPr>
            <a:lvl5pPr marL="739201" indent="0">
              <a:buNone/>
              <a:defRPr sz="647" b="1"/>
            </a:lvl5pPr>
            <a:lvl6pPr marL="924001" indent="0">
              <a:buNone/>
              <a:defRPr sz="647" b="1"/>
            </a:lvl6pPr>
            <a:lvl7pPr marL="1108801" indent="0">
              <a:buNone/>
              <a:defRPr sz="647" b="1"/>
            </a:lvl7pPr>
            <a:lvl8pPr marL="1293602" indent="0">
              <a:buNone/>
              <a:defRPr sz="647" b="1"/>
            </a:lvl8pPr>
            <a:lvl9pPr marL="1478402" indent="0">
              <a:buNone/>
              <a:defRPr sz="64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436" y="1012468"/>
            <a:ext cx="2330406" cy="14891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88741" y="679470"/>
            <a:ext cx="2341883" cy="332998"/>
          </a:xfrm>
        </p:spPr>
        <p:txBody>
          <a:bodyPr anchor="b"/>
          <a:lstStyle>
            <a:lvl1pPr marL="0" indent="0">
              <a:buNone/>
              <a:defRPr sz="970" b="1"/>
            </a:lvl1pPr>
            <a:lvl2pPr marL="184800" indent="0">
              <a:buNone/>
              <a:defRPr sz="808" b="1"/>
            </a:lvl2pPr>
            <a:lvl3pPr marL="369600" indent="0">
              <a:buNone/>
              <a:defRPr sz="728" b="1"/>
            </a:lvl3pPr>
            <a:lvl4pPr marL="554401" indent="0">
              <a:buNone/>
              <a:defRPr sz="647" b="1"/>
            </a:lvl4pPr>
            <a:lvl5pPr marL="739201" indent="0">
              <a:buNone/>
              <a:defRPr sz="647" b="1"/>
            </a:lvl5pPr>
            <a:lvl6pPr marL="924001" indent="0">
              <a:buNone/>
              <a:defRPr sz="647" b="1"/>
            </a:lvl6pPr>
            <a:lvl7pPr marL="1108801" indent="0">
              <a:buNone/>
              <a:defRPr sz="647" b="1"/>
            </a:lvl7pPr>
            <a:lvl8pPr marL="1293602" indent="0">
              <a:buNone/>
              <a:defRPr sz="647" b="1"/>
            </a:lvl8pPr>
            <a:lvl9pPr marL="1478402" indent="0">
              <a:buNone/>
              <a:defRPr sz="64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88741" y="1012468"/>
            <a:ext cx="2341883" cy="14891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1CDE-4C45-440E-9240-6F060E0B3D7D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F820-67CA-4230-AF95-E9BF65ABF4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06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1CDE-4C45-440E-9240-6F060E0B3D7D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F820-67CA-4230-AF95-E9BF65ABF4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3375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1CDE-4C45-440E-9240-6F060E0B3D7D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F820-67CA-4230-AF95-E9BF65ABF4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59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36" y="184785"/>
            <a:ext cx="1776675" cy="646748"/>
          </a:xfrm>
        </p:spPr>
        <p:txBody>
          <a:bodyPr anchor="b"/>
          <a:lstStyle>
            <a:lvl1pPr>
              <a:defRPr sz="129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1883" y="399084"/>
            <a:ext cx="2788741" cy="1969757"/>
          </a:xfrm>
        </p:spPr>
        <p:txBody>
          <a:bodyPr/>
          <a:lstStyle>
            <a:lvl1pPr>
              <a:defRPr sz="1293"/>
            </a:lvl1pPr>
            <a:lvl2pPr>
              <a:defRPr sz="1132"/>
            </a:lvl2pPr>
            <a:lvl3pPr>
              <a:defRPr sz="970"/>
            </a:lvl3pPr>
            <a:lvl4pPr>
              <a:defRPr sz="808"/>
            </a:lvl4pPr>
            <a:lvl5pPr>
              <a:defRPr sz="808"/>
            </a:lvl5pPr>
            <a:lvl6pPr>
              <a:defRPr sz="808"/>
            </a:lvl6pPr>
            <a:lvl7pPr>
              <a:defRPr sz="808"/>
            </a:lvl7pPr>
            <a:lvl8pPr>
              <a:defRPr sz="808"/>
            </a:lvl8pPr>
            <a:lvl9pPr>
              <a:defRPr sz="80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436" y="831532"/>
            <a:ext cx="1776675" cy="1540517"/>
          </a:xfrm>
        </p:spPr>
        <p:txBody>
          <a:bodyPr/>
          <a:lstStyle>
            <a:lvl1pPr marL="0" indent="0">
              <a:buNone/>
              <a:defRPr sz="647"/>
            </a:lvl1pPr>
            <a:lvl2pPr marL="184800" indent="0">
              <a:buNone/>
              <a:defRPr sz="566"/>
            </a:lvl2pPr>
            <a:lvl3pPr marL="369600" indent="0">
              <a:buNone/>
              <a:defRPr sz="485"/>
            </a:lvl3pPr>
            <a:lvl4pPr marL="554401" indent="0">
              <a:buNone/>
              <a:defRPr sz="404"/>
            </a:lvl4pPr>
            <a:lvl5pPr marL="739201" indent="0">
              <a:buNone/>
              <a:defRPr sz="404"/>
            </a:lvl5pPr>
            <a:lvl6pPr marL="924001" indent="0">
              <a:buNone/>
              <a:defRPr sz="404"/>
            </a:lvl6pPr>
            <a:lvl7pPr marL="1108801" indent="0">
              <a:buNone/>
              <a:defRPr sz="404"/>
            </a:lvl7pPr>
            <a:lvl8pPr marL="1293602" indent="0">
              <a:buNone/>
              <a:defRPr sz="404"/>
            </a:lvl8pPr>
            <a:lvl9pPr marL="1478402" indent="0">
              <a:buNone/>
              <a:defRPr sz="40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1CDE-4C45-440E-9240-6F060E0B3D7D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F820-67CA-4230-AF95-E9BF65ABF4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048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36" y="184785"/>
            <a:ext cx="1776675" cy="646748"/>
          </a:xfrm>
        </p:spPr>
        <p:txBody>
          <a:bodyPr anchor="b"/>
          <a:lstStyle>
            <a:lvl1pPr>
              <a:defRPr sz="129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41883" y="399084"/>
            <a:ext cx="2788741" cy="1969757"/>
          </a:xfrm>
        </p:spPr>
        <p:txBody>
          <a:bodyPr anchor="t"/>
          <a:lstStyle>
            <a:lvl1pPr marL="0" indent="0">
              <a:buNone/>
              <a:defRPr sz="1293"/>
            </a:lvl1pPr>
            <a:lvl2pPr marL="184800" indent="0">
              <a:buNone/>
              <a:defRPr sz="1132"/>
            </a:lvl2pPr>
            <a:lvl3pPr marL="369600" indent="0">
              <a:buNone/>
              <a:defRPr sz="970"/>
            </a:lvl3pPr>
            <a:lvl4pPr marL="554401" indent="0">
              <a:buNone/>
              <a:defRPr sz="808"/>
            </a:lvl4pPr>
            <a:lvl5pPr marL="739201" indent="0">
              <a:buNone/>
              <a:defRPr sz="808"/>
            </a:lvl5pPr>
            <a:lvl6pPr marL="924001" indent="0">
              <a:buNone/>
              <a:defRPr sz="808"/>
            </a:lvl6pPr>
            <a:lvl7pPr marL="1108801" indent="0">
              <a:buNone/>
              <a:defRPr sz="808"/>
            </a:lvl7pPr>
            <a:lvl8pPr marL="1293602" indent="0">
              <a:buNone/>
              <a:defRPr sz="808"/>
            </a:lvl8pPr>
            <a:lvl9pPr marL="1478402" indent="0">
              <a:buNone/>
              <a:defRPr sz="80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436" y="831532"/>
            <a:ext cx="1776675" cy="1540517"/>
          </a:xfrm>
        </p:spPr>
        <p:txBody>
          <a:bodyPr/>
          <a:lstStyle>
            <a:lvl1pPr marL="0" indent="0">
              <a:buNone/>
              <a:defRPr sz="647"/>
            </a:lvl1pPr>
            <a:lvl2pPr marL="184800" indent="0">
              <a:buNone/>
              <a:defRPr sz="566"/>
            </a:lvl2pPr>
            <a:lvl3pPr marL="369600" indent="0">
              <a:buNone/>
              <a:defRPr sz="485"/>
            </a:lvl3pPr>
            <a:lvl4pPr marL="554401" indent="0">
              <a:buNone/>
              <a:defRPr sz="404"/>
            </a:lvl4pPr>
            <a:lvl5pPr marL="739201" indent="0">
              <a:buNone/>
              <a:defRPr sz="404"/>
            </a:lvl5pPr>
            <a:lvl6pPr marL="924001" indent="0">
              <a:buNone/>
              <a:defRPr sz="404"/>
            </a:lvl6pPr>
            <a:lvl7pPr marL="1108801" indent="0">
              <a:buNone/>
              <a:defRPr sz="404"/>
            </a:lvl7pPr>
            <a:lvl8pPr marL="1293602" indent="0">
              <a:buNone/>
              <a:defRPr sz="404"/>
            </a:lvl8pPr>
            <a:lvl9pPr marL="1478402" indent="0">
              <a:buNone/>
              <a:defRPr sz="40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01CDE-4C45-440E-9240-6F060E0B3D7D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4F820-67CA-4230-AF95-E9BF65ABF4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717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718" y="147572"/>
            <a:ext cx="4751189" cy="5357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718" y="737857"/>
            <a:ext cx="4751189" cy="1758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718" y="2569025"/>
            <a:ext cx="1239441" cy="1475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01CDE-4C45-440E-9240-6F060E0B3D7D}" type="datetimeFigureOut">
              <a:rPr lang="fr-FR" smtClean="0"/>
              <a:t>24/10/2023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732" y="2569025"/>
            <a:ext cx="1859161" cy="1475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90466" y="2569025"/>
            <a:ext cx="1239441" cy="1475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4F820-67CA-4230-AF95-E9BF65ABF4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7685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69600" rtl="0" eaLnBrk="1" latinLnBrk="0" hangingPunct="1">
        <a:lnSpc>
          <a:spcPct val="90000"/>
        </a:lnSpc>
        <a:spcBef>
          <a:spcPct val="0"/>
        </a:spcBef>
        <a:buNone/>
        <a:defRPr sz="177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2400" indent="-92400" algn="l" defTabSz="36960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sz="1132" kern="1200">
          <a:solidFill>
            <a:schemeClr val="tx1"/>
          </a:solidFill>
          <a:latin typeface="+mn-lt"/>
          <a:ea typeface="+mn-ea"/>
          <a:cs typeface="+mn-cs"/>
        </a:defRPr>
      </a:lvl1pPr>
      <a:lvl2pPr marL="277200" indent="-92400" algn="l" defTabSz="369600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970" kern="1200">
          <a:solidFill>
            <a:schemeClr val="tx1"/>
          </a:solidFill>
          <a:latin typeface="+mn-lt"/>
          <a:ea typeface="+mn-ea"/>
          <a:cs typeface="+mn-cs"/>
        </a:defRPr>
      </a:lvl2pPr>
      <a:lvl3pPr marL="462001" indent="-92400" algn="l" defTabSz="369600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808" kern="1200">
          <a:solidFill>
            <a:schemeClr val="tx1"/>
          </a:solidFill>
          <a:latin typeface="+mn-lt"/>
          <a:ea typeface="+mn-ea"/>
          <a:cs typeface="+mn-cs"/>
        </a:defRPr>
      </a:lvl3pPr>
      <a:lvl4pPr marL="646801" indent="-92400" algn="l" defTabSz="369600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4pPr>
      <a:lvl5pPr marL="831601" indent="-92400" algn="l" defTabSz="369600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5pPr>
      <a:lvl6pPr marL="1016401" indent="-92400" algn="l" defTabSz="369600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6pPr>
      <a:lvl7pPr marL="1201202" indent="-92400" algn="l" defTabSz="369600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7pPr>
      <a:lvl8pPr marL="1386002" indent="-92400" algn="l" defTabSz="369600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8pPr>
      <a:lvl9pPr marL="1570802" indent="-92400" algn="l" defTabSz="369600" rtl="0" eaLnBrk="1" latinLnBrk="0" hangingPunct="1">
        <a:lnSpc>
          <a:spcPct val="90000"/>
        </a:lnSpc>
        <a:spcBef>
          <a:spcPts val="202"/>
        </a:spcBef>
        <a:buFont typeface="Arial" panose="020B0604020202020204" pitchFamily="34" charset="0"/>
        <a:buChar char="•"/>
        <a:defRPr sz="7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1pPr>
      <a:lvl2pPr marL="184800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2pPr>
      <a:lvl3pPr marL="369600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3pPr>
      <a:lvl4pPr marL="554401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4pPr>
      <a:lvl5pPr marL="739201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5pPr>
      <a:lvl6pPr marL="924001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6pPr>
      <a:lvl7pPr marL="1108801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7pPr>
      <a:lvl8pPr marL="1293602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8pPr>
      <a:lvl9pPr marL="1478402" algn="l" defTabSz="369600" rtl="0" eaLnBrk="1" latinLnBrk="0" hangingPunct="1">
        <a:defRPr sz="7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graphisme&#10;&#10;Description générée automatiquement">
            <a:extLst>
              <a:ext uri="{FF2B5EF4-FFF2-40B4-BE49-F238E27FC236}">
                <a16:creationId xmlns:a16="http://schemas.microsoft.com/office/drawing/2014/main" id="{1B762E70-01D3-52CE-81A8-812714FDE8B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49602" cy="277177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7457C2F-CC75-C89D-27EC-D33576454F8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38137" y="1673817"/>
            <a:ext cx="345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00C0C0"/>
                </a:solidFill>
                <a:latin typeface="Montserrat Medium" panose="00000600000000000000" pitchFamily="50" charset="0"/>
              </a:rPr>
              <a:t>Texte complémentaire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D6D579C-DE41-EC94-DE38-D9EF97C002F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265430" y="1228476"/>
            <a:ext cx="3176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  <a:latin typeface="Montserrat ExtraBold" panose="00000900000000000000" pitchFamily="50" charset="0"/>
              </a:rPr>
              <a:t>Votre texte ici</a:t>
            </a:r>
          </a:p>
        </p:txBody>
      </p:sp>
    </p:spTree>
    <p:extLst>
      <p:ext uri="{BB962C8B-B14F-4D97-AF65-F5344CB8AC3E}">
        <p14:creationId xmlns:p14="http://schemas.microsoft.com/office/powerpoint/2010/main" val="26830329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</TotalTime>
  <Words>5</Words>
  <Application>Microsoft Office PowerPoint</Application>
  <PresentationFormat>Personnalisé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 ExtraBold</vt:lpstr>
      <vt:lpstr>Montserrat Medium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Marine BRECHAIRE</dc:creator>
  <cp:lastModifiedBy>Marine BRECHAIRE</cp:lastModifiedBy>
  <cp:revision>8</cp:revision>
  <dcterms:created xsi:type="dcterms:W3CDTF">2023-06-22T08:33:38Z</dcterms:created>
  <dcterms:modified xsi:type="dcterms:W3CDTF">2023-10-24T13:01:55Z</dcterms:modified>
</cp:coreProperties>
</file>