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504363" cy="6045200"/>
  <p:notesSz cx="9525000" cy="60452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C0"/>
    <a:srgbClr val="EF7D0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60" y="44"/>
      </p:cViewPr>
      <p:guideLst>
        <p:guide orient="horz" pos="2880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27500" cy="303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395913" y="0"/>
            <a:ext cx="4127500" cy="303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B95C7-A467-4C9F-97DC-D61EF543B81D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159125" y="755650"/>
            <a:ext cx="3206750" cy="2039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52500" y="2909888"/>
            <a:ext cx="7620000" cy="2379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5741988"/>
            <a:ext cx="4127500" cy="3032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395913" y="5741988"/>
            <a:ext cx="4127500" cy="3032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2BEB6-3FEC-4A36-B7BE-F3F85F605B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37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habits, personne, homme&#10;&#10;Description générée automatiquement">
            <a:extLst>
              <a:ext uri="{FF2B5EF4-FFF2-40B4-BE49-F238E27FC236}">
                <a16:creationId xmlns:a16="http://schemas.microsoft.com/office/drawing/2014/main" id="{73896DA6-348B-94F5-2720-999A7F3EBA3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14604" cy="6038699"/>
          </a:xfrm>
          <a:prstGeom prst="rect">
            <a:avLst/>
          </a:prstGeom>
        </p:spPr>
      </p:pic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1EE4BD66-1EE8-CA63-C542-2B3D7E1F1E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89596" y="2786814"/>
            <a:ext cx="3193466" cy="984885"/>
          </a:xfrm>
        </p:spPr>
        <p:txBody>
          <a:bodyPr/>
          <a:lstStyle>
            <a:lvl1pPr algn="ctr">
              <a:defRPr sz="3200">
                <a:solidFill>
                  <a:srgbClr val="00C0C0"/>
                </a:solidFill>
                <a:latin typeface="Montserrat Medium" panose="00000600000000000000" pitchFamily="50" charset="0"/>
              </a:defRPr>
            </a:lvl1pPr>
          </a:lstStyle>
          <a:p>
            <a:pPr lvl="0"/>
            <a:r>
              <a:rPr lang="fr-FR" dirty="0"/>
              <a:t>Titre de la présentation</a:t>
            </a:r>
          </a:p>
        </p:txBody>
      </p:sp>
      <p:pic>
        <p:nvPicPr>
          <p:cNvPr id="6" name="Image 5" descr="Une image contenant Graphique, ligne, conception, art&#10;&#10;Description générée automatiquement">
            <a:extLst>
              <a:ext uri="{FF2B5EF4-FFF2-40B4-BE49-F238E27FC236}">
                <a16:creationId xmlns:a16="http://schemas.microsoft.com/office/drawing/2014/main" id="{A70DDEA2-4B50-D8A9-0341-EF1E465128B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932" y="3937000"/>
            <a:ext cx="675249" cy="685800"/>
          </a:xfrm>
          <a:prstGeom prst="rect">
            <a:avLst/>
          </a:prstGeom>
        </p:spPr>
      </p:pic>
      <p:pic>
        <p:nvPicPr>
          <p:cNvPr id="8" name="Image 7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523E313A-188E-AC2F-216F-9E1B0EFDAB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446" y="2379438"/>
            <a:ext cx="385935" cy="407376"/>
          </a:xfrm>
          <a:prstGeom prst="rect">
            <a:avLst/>
          </a:prstGeom>
        </p:spPr>
      </p:pic>
      <p:pic>
        <p:nvPicPr>
          <p:cNvPr id="11" name="Image 10" descr="Une image contenant ligne, triangle&#10;&#10;Description générée automatiquement">
            <a:extLst>
              <a:ext uri="{FF2B5EF4-FFF2-40B4-BE49-F238E27FC236}">
                <a16:creationId xmlns:a16="http://schemas.microsoft.com/office/drawing/2014/main" id="{43D2F040-78C2-0D66-482D-E925BBEF5B0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351" y="1577924"/>
            <a:ext cx="514630" cy="320214"/>
          </a:xfrm>
          <a:prstGeom prst="rect">
            <a:avLst/>
          </a:prstGeom>
        </p:spPr>
      </p:pic>
      <p:pic>
        <p:nvPicPr>
          <p:cNvPr id="15" name="Image 14" descr="Une image contenant Graphique, conception&#10;&#10;Description générée automatiquement">
            <a:extLst>
              <a:ext uri="{FF2B5EF4-FFF2-40B4-BE49-F238E27FC236}">
                <a16:creationId xmlns:a16="http://schemas.microsoft.com/office/drawing/2014/main" id="{88F2F66B-6B0E-9D3C-1358-D7C47AD48E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151" y="3461148"/>
            <a:ext cx="514630" cy="543221"/>
          </a:xfrm>
          <a:prstGeom prst="rect">
            <a:avLst/>
          </a:prstGeom>
        </p:spPr>
      </p:pic>
      <p:pic>
        <p:nvPicPr>
          <p:cNvPr id="18" name="Image 17" descr="Une image contenant ligne, triangle, orange&#10;&#10;Description générée automatiquement">
            <a:extLst>
              <a:ext uri="{FF2B5EF4-FFF2-40B4-BE49-F238E27FC236}">
                <a16:creationId xmlns:a16="http://schemas.microsoft.com/office/drawing/2014/main" id="{461C48A6-0A35-7430-6A56-C9831D4A016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81" y="4998690"/>
            <a:ext cx="448300" cy="4623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, Rectangle, bleu vert, Turquoise&#10;&#10;Description générée automatiquement">
            <a:extLst>
              <a:ext uri="{FF2B5EF4-FFF2-40B4-BE49-F238E27FC236}">
                <a16:creationId xmlns:a16="http://schemas.microsoft.com/office/drawing/2014/main" id="{B1BDC09B-65C6-B097-B1D1-4EED87976C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892" y="5598193"/>
            <a:ext cx="676939" cy="32000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39F1DE5-2F90-34A4-A736-C553E3F2A90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016"/>
            <a:ext cx="2876862" cy="294646"/>
          </a:xfrm>
          <a:prstGeom prst="rect">
            <a:avLst/>
          </a:prstGeom>
        </p:spPr>
      </p:pic>
      <p:sp>
        <p:nvSpPr>
          <p:cNvPr id="6" name="Holder 6"/>
          <p:cNvSpPr>
            <a:spLocks noGrp="1" noRot="1" noMove="1" noResize="1" noEditPoints="1" noAdjustHandles="1" noChangeArrowheads="1" noChangeShapeType="1"/>
          </p:cNvSpPr>
          <p:nvPr>
            <p:ph type="sldNum" sz="quarter" idx="7"/>
          </p:nvPr>
        </p:nvSpPr>
        <p:spPr>
          <a:xfrm>
            <a:off x="8828892" y="5641201"/>
            <a:ext cx="675471" cy="276999"/>
          </a:xfrm>
        </p:spPr>
        <p:txBody>
          <a:bodyPr lIns="0" tIns="0" rIns="0" bIns="0"/>
          <a:lstStyle>
            <a:lvl1pPr algn="r">
              <a:defRPr>
                <a:solidFill>
                  <a:srgbClr val="EF7D00"/>
                </a:solidFill>
                <a:latin typeface="Montserrat Medium" panose="00000600000000000000" pitchFamily="50" charset="0"/>
              </a:defRPr>
            </a:lvl1pPr>
          </a:lstStyle>
          <a:p>
            <a:fld id="{B6F15528-21DE-4FAA-801E-634DDDAF4B2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75219" y="1390396"/>
            <a:ext cx="413439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894747" y="1390396"/>
            <a:ext cx="413439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5218" y="241808"/>
            <a:ext cx="85539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5218" y="1390396"/>
            <a:ext cx="85539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231484" y="5622036"/>
            <a:ext cx="30413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75218" y="5622036"/>
            <a:ext cx="218600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843142" y="5622036"/>
            <a:ext cx="218600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10FA7BE-DD51-1EAB-36B4-4902452914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>
          <a:xfrm>
            <a:off x="5389596" y="2786814"/>
            <a:ext cx="3193466" cy="492443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0136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9143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0</Words>
  <Application>Microsoft Office PowerPoint</Application>
  <PresentationFormat>Personnalisé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Calibri</vt:lpstr>
      <vt:lpstr>Montserrat Medium</vt:lpstr>
      <vt:lpstr>Office Theme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Marine BRECHAIRE</cp:lastModifiedBy>
  <cp:revision>5</cp:revision>
  <dcterms:created xsi:type="dcterms:W3CDTF">2023-06-23T12:38:24Z</dcterms:created>
  <dcterms:modified xsi:type="dcterms:W3CDTF">2023-09-07T15:29:44Z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2023-06-21T00:00:00Z</vt:filetime>
  </property>
  <property fmtid="{D5CDD505-2E9C-101B-9397-08002B2CF9AE}" pid="3" name="Creator">
    <vt:lpwstr>Adobe InDesign 18.3 (Macintosh)</vt:lpwstr>
  </property>
  <property fmtid="{D5CDD505-2E9C-101B-9397-08002B2CF9AE}" pid="4" name="LastSaved">
    <vt:filetime>2023-06-23T00:00:00Z</vt:filetime>
  </property>
</Properties>
</file>