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0728325" cy="3959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14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1041" y="647957"/>
            <a:ext cx="8046244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1041" y="2079510"/>
            <a:ext cx="8046244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53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670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7458" y="210792"/>
            <a:ext cx="2313295" cy="335526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7572" y="210792"/>
            <a:ext cx="6805781" cy="335526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9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99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985" y="987058"/>
            <a:ext cx="9253180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985" y="2649565"/>
            <a:ext cx="9253180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67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7572" y="1053960"/>
            <a:ext cx="4559538" cy="251209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1215" y="1053960"/>
            <a:ext cx="4559538" cy="251209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41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70" y="210792"/>
            <a:ext cx="9253180" cy="7652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8970" y="970560"/>
            <a:ext cx="4538584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8970" y="1446217"/>
            <a:ext cx="4538584" cy="212716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15" y="970560"/>
            <a:ext cx="4560935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15" y="1446217"/>
            <a:ext cx="4560935" cy="212716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942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21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44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70" y="263948"/>
            <a:ext cx="3460164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935" y="570055"/>
            <a:ext cx="5431215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970" y="1187768"/>
            <a:ext cx="3460164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60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70" y="263948"/>
            <a:ext cx="3460164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60935" y="570055"/>
            <a:ext cx="5431215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970" y="1187768"/>
            <a:ext cx="3460164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91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7573" y="210792"/>
            <a:ext cx="9253180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7573" y="1053960"/>
            <a:ext cx="9253180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7572" y="3669615"/>
            <a:ext cx="2413873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788B2-A216-4085-9B51-63869E79DB22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3758" y="3669615"/>
            <a:ext cx="3620810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6880" y="3669615"/>
            <a:ext cx="2413873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BA1E2-BF77-4E54-B691-1F4F150898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4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graphisme, Graphique&#10;&#10;Description générée automatiquement">
            <a:extLst>
              <a:ext uri="{FF2B5EF4-FFF2-40B4-BE49-F238E27FC236}">
                <a16:creationId xmlns:a16="http://schemas.microsoft.com/office/drawing/2014/main" id="{AE361CCC-1B5E-AC7F-C24E-2FB2BD971B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28325" cy="396942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429C4F0-FD43-3352-301A-49234CE3351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60109" y="2935705"/>
            <a:ext cx="5933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C9FC2C-1654-DF0E-C1E5-3C002EF67E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076226" y="2105095"/>
            <a:ext cx="5701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400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</a:p>
        </p:txBody>
      </p:sp>
    </p:spTree>
    <p:extLst>
      <p:ext uri="{BB962C8B-B14F-4D97-AF65-F5344CB8AC3E}">
        <p14:creationId xmlns:p14="http://schemas.microsoft.com/office/powerpoint/2010/main" val="186343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ExtraBold</vt:lpstr>
      <vt:lpstr>Montserrat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5</cp:revision>
  <dcterms:created xsi:type="dcterms:W3CDTF">2023-06-22T09:04:06Z</dcterms:created>
  <dcterms:modified xsi:type="dcterms:W3CDTF">2023-09-07T15:17:58Z</dcterms:modified>
</cp:coreProperties>
</file>