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5119350" cy="7991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19" y="1307865"/>
            <a:ext cx="11339513" cy="2782217"/>
          </a:xfrm>
        </p:spPr>
        <p:txBody>
          <a:bodyPr anchor="b"/>
          <a:lstStyle>
            <a:lvl1pPr algn="ctr">
              <a:defRPr sz="699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4197375"/>
            <a:ext cx="11339513" cy="1929423"/>
          </a:xfrm>
        </p:spPr>
        <p:txBody>
          <a:bodyPr/>
          <a:lstStyle>
            <a:lvl1pPr marL="0" indent="0" algn="ctr">
              <a:buNone/>
              <a:defRPr sz="2797"/>
            </a:lvl1pPr>
            <a:lvl2pPr marL="532775" indent="0" algn="ctr">
              <a:buNone/>
              <a:defRPr sz="2331"/>
            </a:lvl2pPr>
            <a:lvl3pPr marL="1065550" indent="0" algn="ctr">
              <a:buNone/>
              <a:defRPr sz="2098"/>
            </a:lvl3pPr>
            <a:lvl4pPr marL="1598325" indent="0" algn="ctr">
              <a:buNone/>
              <a:defRPr sz="1864"/>
            </a:lvl4pPr>
            <a:lvl5pPr marL="2131101" indent="0" algn="ctr">
              <a:buNone/>
              <a:defRPr sz="1864"/>
            </a:lvl5pPr>
            <a:lvl6pPr marL="2663876" indent="0" algn="ctr">
              <a:buNone/>
              <a:defRPr sz="1864"/>
            </a:lvl6pPr>
            <a:lvl7pPr marL="3196651" indent="0" algn="ctr">
              <a:buNone/>
              <a:defRPr sz="1864"/>
            </a:lvl7pPr>
            <a:lvl8pPr marL="3729426" indent="0" algn="ctr">
              <a:buNone/>
              <a:defRPr sz="1864"/>
            </a:lvl8pPr>
            <a:lvl9pPr marL="4262201" indent="0" algn="ctr">
              <a:buNone/>
              <a:defRPr sz="18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4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73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5" y="425472"/>
            <a:ext cx="3260110" cy="677240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5" y="425472"/>
            <a:ext cx="9591338" cy="677240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8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680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1" y="1992320"/>
            <a:ext cx="13040439" cy="3324231"/>
          </a:xfrm>
        </p:spPr>
        <p:txBody>
          <a:bodyPr anchor="b"/>
          <a:lstStyle>
            <a:lvl1pPr>
              <a:defRPr sz="699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1" y="5348000"/>
            <a:ext cx="13040439" cy="1748135"/>
          </a:xfrm>
        </p:spPr>
        <p:txBody>
          <a:bodyPr/>
          <a:lstStyle>
            <a:lvl1pPr marL="0" indent="0">
              <a:buNone/>
              <a:defRPr sz="2797">
                <a:solidFill>
                  <a:schemeClr val="tx1">
                    <a:tint val="75000"/>
                  </a:schemeClr>
                </a:solidFill>
              </a:defRPr>
            </a:lvl1pPr>
            <a:lvl2pPr marL="532775" indent="0">
              <a:buNone/>
              <a:defRPr sz="2331">
                <a:solidFill>
                  <a:schemeClr val="tx1">
                    <a:tint val="75000"/>
                  </a:schemeClr>
                </a:solidFill>
              </a:defRPr>
            </a:lvl2pPr>
            <a:lvl3pPr marL="1065550" indent="0">
              <a:buNone/>
              <a:defRPr sz="2098">
                <a:solidFill>
                  <a:schemeClr val="tx1">
                    <a:tint val="75000"/>
                  </a:schemeClr>
                </a:solidFill>
              </a:defRPr>
            </a:lvl3pPr>
            <a:lvl4pPr marL="1598325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4pPr>
            <a:lvl5pPr marL="2131101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5pPr>
            <a:lvl6pPr marL="2663876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6pPr>
            <a:lvl7pPr marL="3196651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7pPr>
            <a:lvl8pPr marL="3729426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8pPr>
            <a:lvl9pPr marL="4262201" indent="0">
              <a:buNone/>
              <a:defRPr sz="18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08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127360"/>
            <a:ext cx="6425724" cy="50705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127360"/>
            <a:ext cx="6425724" cy="50705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59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425473"/>
            <a:ext cx="13040439" cy="154464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5" y="1959022"/>
            <a:ext cx="6396193" cy="960086"/>
          </a:xfrm>
        </p:spPr>
        <p:txBody>
          <a:bodyPr anchor="b"/>
          <a:lstStyle>
            <a:lvl1pPr marL="0" indent="0">
              <a:buNone/>
              <a:defRPr sz="2797" b="1"/>
            </a:lvl1pPr>
            <a:lvl2pPr marL="532775" indent="0">
              <a:buNone/>
              <a:defRPr sz="2331" b="1"/>
            </a:lvl2pPr>
            <a:lvl3pPr marL="1065550" indent="0">
              <a:buNone/>
              <a:defRPr sz="2098" b="1"/>
            </a:lvl3pPr>
            <a:lvl4pPr marL="1598325" indent="0">
              <a:buNone/>
              <a:defRPr sz="1864" b="1"/>
            </a:lvl4pPr>
            <a:lvl5pPr marL="2131101" indent="0">
              <a:buNone/>
              <a:defRPr sz="1864" b="1"/>
            </a:lvl5pPr>
            <a:lvl6pPr marL="2663876" indent="0">
              <a:buNone/>
              <a:defRPr sz="1864" b="1"/>
            </a:lvl6pPr>
            <a:lvl7pPr marL="3196651" indent="0">
              <a:buNone/>
              <a:defRPr sz="1864" b="1"/>
            </a:lvl7pPr>
            <a:lvl8pPr marL="3729426" indent="0">
              <a:buNone/>
              <a:defRPr sz="1864" b="1"/>
            </a:lvl8pPr>
            <a:lvl9pPr marL="4262201" indent="0">
              <a:buNone/>
              <a:defRPr sz="18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5" y="2919108"/>
            <a:ext cx="6396193" cy="429356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1" y="1959022"/>
            <a:ext cx="6427693" cy="960086"/>
          </a:xfrm>
        </p:spPr>
        <p:txBody>
          <a:bodyPr anchor="b"/>
          <a:lstStyle>
            <a:lvl1pPr marL="0" indent="0">
              <a:buNone/>
              <a:defRPr sz="2797" b="1"/>
            </a:lvl1pPr>
            <a:lvl2pPr marL="532775" indent="0">
              <a:buNone/>
              <a:defRPr sz="2331" b="1"/>
            </a:lvl2pPr>
            <a:lvl3pPr marL="1065550" indent="0">
              <a:buNone/>
              <a:defRPr sz="2098" b="1"/>
            </a:lvl3pPr>
            <a:lvl4pPr marL="1598325" indent="0">
              <a:buNone/>
              <a:defRPr sz="1864" b="1"/>
            </a:lvl4pPr>
            <a:lvl5pPr marL="2131101" indent="0">
              <a:buNone/>
              <a:defRPr sz="1864" b="1"/>
            </a:lvl5pPr>
            <a:lvl6pPr marL="2663876" indent="0">
              <a:buNone/>
              <a:defRPr sz="1864" b="1"/>
            </a:lvl6pPr>
            <a:lvl7pPr marL="3196651" indent="0">
              <a:buNone/>
              <a:defRPr sz="1864" b="1"/>
            </a:lvl7pPr>
            <a:lvl8pPr marL="3729426" indent="0">
              <a:buNone/>
              <a:defRPr sz="1864" b="1"/>
            </a:lvl8pPr>
            <a:lvl9pPr marL="4262201" indent="0">
              <a:buNone/>
              <a:defRPr sz="18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1" y="2919108"/>
            <a:ext cx="6427693" cy="429356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99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59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90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32765"/>
            <a:ext cx="4876383" cy="1864678"/>
          </a:xfrm>
        </p:spPr>
        <p:txBody>
          <a:bodyPr anchor="b"/>
          <a:lstStyle>
            <a:lvl1pPr>
              <a:defRPr sz="372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150625"/>
            <a:ext cx="7654171" cy="5679127"/>
          </a:xfrm>
        </p:spPr>
        <p:txBody>
          <a:bodyPr/>
          <a:lstStyle>
            <a:lvl1pPr>
              <a:defRPr sz="3729"/>
            </a:lvl1pPr>
            <a:lvl2pPr>
              <a:defRPr sz="3263"/>
            </a:lvl2pPr>
            <a:lvl3pPr>
              <a:defRPr sz="2797"/>
            </a:lvl3pPr>
            <a:lvl4pPr>
              <a:defRPr sz="2331"/>
            </a:lvl4pPr>
            <a:lvl5pPr>
              <a:defRPr sz="2331"/>
            </a:lvl5pPr>
            <a:lvl6pPr>
              <a:defRPr sz="2331"/>
            </a:lvl6pPr>
            <a:lvl7pPr>
              <a:defRPr sz="2331"/>
            </a:lvl7pPr>
            <a:lvl8pPr>
              <a:defRPr sz="2331"/>
            </a:lvl8pPr>
            <a:lvl9pPr>
              <a:defRPr sz="233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2397442"/>
            <a:ext cx="4876383" cy="4441559"/>
          </a:xfrm>
        </p:spPr>
        <p:txBody>
          <a:bodyPr/>
          <a:lstStyle>
            <a:lvl1pPr marL="0" indent="0">
              <a:buNone/>
              <a:defRPr sz="1864"/>
            </a:lvl1pPr>
            <a:lvl2pPr marL="532775" indent="0">
              <a:buNone/>
              <a:defRPr sz="1631"/>
            </a:lvl2pPr>
            <a:lvl3pPr marL="1065550" indent="0">
              <a:buNone/>
              <a:defRPr sz="1398"/>
            </a:lvl3pPr>
            <a:lvl4pPr marL="1598325" indent="0">
              <a:buNone/>
              <a:defRPr sz="1165"/>
            </a:lvl4pPr>
            <a:lvl5pPr marL="2131101" indent="0">
              <a:buNone/>
              <a:defRPr sz="1165"/>
            </a:lvl5pPr>
            <a:lvl6pPr marL="2663876" indent="0">
              <a:buNone/>
              <a:defRPr sz="1165"/>
            </a:lvl6pPr>
            <a:lvl7pPr marL="3196651" indent="0">
              <a:buNone/>
              <a:defRPr sz="1165"/>
            </a:lvl7pPr>
            <a:lvl8pPr marL="3729426" indent="0">
              <a:buNone/>
              <a:defRPr sz="1165"/>
            </a:lvl8pPr>
            <a:lvl9pPr marL="4262201" indent="0">
              <a:buNone/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320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32765"/>
            <a:ext cx="4876383" cy="1864678"/>
          </a:xfrm>
        </p:spPr>
        <p:txBody>
          <a:bodyPr anchor="b"/>
          <a:lstStyle>
            <a:lvl1pPr>
              <a:defRPr sz="372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150625"/>
            <a:ext cx="7654171" cy="5679127"/>
          </a:xfrm>
        </p:spPr>
        <p:txBody>
          <a:bodyPr anchor="t"/>
          <a:lstStyle>
            <a:lvl1pPr marL="0" indent="0">
              <a:buNone/>
              <a:defRPr sz="3729"/>
            </a:lvl1pPr>
            <a:lvl2pPr marL="532775" indent="0">
              <a:buNone/>
              <a:defRPr sz="3263"/>
            </a:lvl2pPr>
            <a:lvl3pPr marL="1065550" indent="0">
              <a:buNone/>
              <a:defRPr sz="2797"/>
            </a:lvl3pPr>
            <a:lvl4pPr marL="1598325" indent="0">
              <a:buNone/>
              <a:defRPr sz="2331"/>
            </a:lvl4pPr>
            <a:lvl5pPr marL="2131101" indent="0">
              <a:buNone/>
              <a:defRPr sz="2331"/>
            </a:lvl5pPr>
            <a:lvl6pPr marL="2663876" indent="0">
              <a:buNone/>
              <a:defRPr sz="2331"/>
            </a:lvl6pPr>
            <a:lvl7pPr marL="3196651" indent="0">
              <a:buNone/>
              <a:defRPr sz="2331"/>
            </a:lvl7pPr>
            <a:lvl8pPr marL="3729426" indent="0">
              <a:buNone/>
              <a:defRPr sz="2331"/>
            </a:lvl8pPr>
            <a:lvl9pPr marL="4262201" indent="0">
              <a:buNone/>
              <a:defRPr sz="2331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2397442"/>
            <a:ext cx="4876383" cy="4441559"/>
          </a:xfrm>
        </p:spPr>
        <p:txBody>
          <a:bodyPr/>
          <a:lstStyle>
            <a:lvl1pPr marL="0" indent="0">
              <a:buNone/>
              <a:defRPr sz="1864"/>
            </a:lvl1pPr>
            <a:lvl2pPr marL="532775" indent="0">
              <a:buNone/>
              <a:defRPr sz="1631"/>
            </a:lvl2pPr>
            <a:lvl3pPr marL="1065550" indent="0">
              <a:buNone/>
              <a:defRPr sz="1398"/>
            </a:lvl3pPr>
            <a:lvl4pPr marL="1598325" indent="0">
              <a:buNone/>
              <a:defRPr sz="1165"/>
            </a:lvl4pPr>
            <a:lvl5pPr marL="2131101" indent="0">
              <a:buNone/>
              <a:defRPr sz="1165"/>
            </a:lvl5pPr>
            <a:lvl6pPr marL="2663876" indent="0">
              <a:buNone/>
              <a:defRPr sz="1165"/>
            </a:lvl6pPr>
            <a:lvl7pPr marL="3196651" indent="0">
              <a:buNone/>
              <a:defRPr sz="1165"/>
            </a:lvl7pPr>
            <a:lvl8pPr marL="3729426" indent="0">
              <a:buNone/>
              <a:defRPr sz="1165"/>
            </a:lvl8pPr>
            <a:lvl9pPr marL="4262201" indent="0">
              <a:buNone/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85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425473"/>
            <a:ext cx="13040439" cy="1544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127360"/>
            <a:ext cx="13040439" cy="5070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7406914"/>
            <a:ext cx="3401854" cy="425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5DDA6-8647-45AF-84B5-DAB64A9EA239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7406914"/>
            <a:ext cx="5102781" cy="425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7406914"/>
            <a:ext cx="3401854" cy="425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6014D-0C21-4EEC-8A93-6F4FDDAD09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56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5550" rtl="0" eaLnBrk="1" latinLnBrk="0" hangingPunct="1">
        <a:lnSpc>
          <a:spcPct val="90000"/>
        </a:lnSpc>
        <a:spcBef>
          <a:spcPct val="0"/>
        </a:spcBef>
        <a:buNone/>
        <a:defRPr sz="51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388" indent="-266388" algn="l" defTabSz="1065550" rtl="0" eaLnBrk="1" latinLnBrk="0" hangingPunct="1">
        <a:lnSpc>
          <a:spcPct val="90000"/>
        </a:lnSpc>
        <a:spcBef>
          <a:spcPts val="1165"/>
        </a:spcBef>
        <a:buFont typeface="Arial" panose="020B0604020202020204" pitchFamily="34" charset="0"/>
        <a:buChar char="•"/>
        <a:defRPr sz="3263" kern="1200">
          <a:solidFill>
            <a:schemeClr val="tx1"/>
          </a:solidFill>
          <a:latin typeface="+mn-lt"/>
          <a:ea typeface="+mn-ea"/>
          <a:cs typeface="+mn-cs"/>
        </a:defRPr>
      </a:lvl1pPr>
      <a:lvl2pPr marL="799163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2pPr>
      <a:lvl3pPr marL="1331938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1" kern="1200">
          <a:solidFill>
            <a:schemeClr val="tx1"/>
          </a:solidFill>
          <a:latin typeface="+mn-lt"/>
          <a:ea typeface="+mn-ea"/>
          <a:cs typeface="+mn-cs"/>
        </a:defRPr>
      </a:lvl3pPr>
      <a:lvl4pPr marL="1864713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4pPr>
      <a:lvl5pPr marL="2397488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5pPr>
      <a:lvl6pPr marL="2930263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6pPr>
      <a:lvl7pPr marL="3463039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7pPr>
      <a:lvl8pPr marL="3995814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8pPr>
      <a:lvl9pPr marL="4528589" indent="-266388" algn="l" defTabSz="106555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0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1pPr>
      <a:lvl2pPr marL="532775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2pPr>
      <a:lvl3pPr marL="1065550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325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4pPr>
      <a:lvl5pPr marL="2131101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5pPr>
      <a:lvl6pPr marL="2663876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6pPr>
      <a:lvl7pPr marL="3196651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7pPr>
      <a:lvl8pPr marL="3729426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8pPr>
      <a:lvl9pPr marL="4262201" algn="l" defTabSz="1065550" rtl="0" eaLnBrk="1" latinLnBrk="0" hangingPunct="1">
        <a:defRPr sz="20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graphisme, Graphique&#10;&#10;Description générée automatiquement">
            <a:extLst>
              <a:ext uri="{FF2B5EF4-FFF2-40B4-BE49-F238E27FC236}">
                <a16:creationId xmlns:a16="http://schemas.microsoft.com/office/drawing/2014/main" id="{16FEC048-1C28-74E0-65F5-222CF6D747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55" y="0"/>
            <a:ext cx="15216060" cy="799147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0E73FED-68B2-DADD-7DC5-553880AB6C5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200400" y="4616605"/>
            <a:ext cx="9701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8" name="ZoneTexte 3">
            <a:extLst>
              <a:ext uri="{FF2B5EF4-FFF2-40B4-BE49-F238E27FC236}">
                <a16:creationId xmlns:a16="http://schemas.microsoft.com/office/drawing/2014/main" id="{D51C6007-0C63-2658-6CFE-B1BF06C352B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291512" y="3237083"/>
            <a:ext cx="9434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7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</p:spTree>
    <p:extLst>
      <p:ext uri="{BB962C8B-B14F-4D97-AF65-F5344CB8AC3E}">
        <p14:creationId xmlns:p14="http://schemas.microsoft.com/office/powerpoint/2010/main" val="25479739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4</cp:revision>
  <dcterms:created xsi:type="dcterms:W3CDTF">2023-06-22T09:08:02Z</dcterms:created>
  <dcterms:modified xsi:type="dcterms:W3CDTF">2023-09-07T15:18:49Z</dcterms:modified>
</cp:coreProperties>
</file>