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6956088" cy="27717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C0"/>
    <a:srgbClr val="31B7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2" y="17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9511" y="453622"/>
            <a:ext cx="12717066" cy="964988"/>
          </a:xfrm>
        </p:spPr>
        <p:txBody>
          <a:bodyPr anchor="b"/>
          <a:lstStyle>
            <a:lvl1pPr algn="ctr">
              <a:defRPr sz="24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9511" y="1455824"/>
            <a:ext cx="12717066" cy="669204"/>
          </a:xfrm>
        </p:spPr>
        <p:txBody>
          <a:bodyPr/>
          <a:lstStyle>
            <a:lvl1pPr marL="0" indent="0" algn="ctr">
              <a:buNone/>
              <a:defRPr sz="970"/>
            </a:lvl1pPr>
            <a:lvl2pPr marL="184800" indent="0" algn="ctr">
              <a:buNone/>
              <a:defRPr sz="808"/>
            </a:lvl2pPr>
            <a:lvl3pPr marL="369600" indent="0" algn="ctr">
              <a:buNone/>
              <a:defRPr sz="728"/>
            </a:lvl3pPr>
            <a:lvl4pPr marL="554401" indent="0" algn="ctr">
              <a:buNone/>
              <a:defRPr sz="647"/>
            </a:lvl4pPr>
            <a:lvl5pPr marL="739201" indent="0" algn="ctr">
              <a:buNone/>
              <a:defRPr sz="647"/>
            </a:lvl5pPr>
            <a:lvl6pPr marL="924001" indent="0" algn="ctr">
              <a:buNone/>
              <a:defRPr sz="647"/>
            </a:lvl6pPr>
            <a:lvl7pPr marL="1108801" indent="0" algn="ctr">
              <a:buNone/>
              <a:defRPr sz="647"/>
            </a:lvl7pPr>
            <a:lvl8pPr marL="1293602" indent="0" algn="ctr">
              <a:buNone/>
              <a:defRPr sz="647"/>
            </a:lvl8pPr>
            <a:lvl9pPr marL="1478402" indent="0" algn="ctr">
              <a:buNone/>
              <a:defRPr sz="64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D376-C9CD-43C4-9E60-FF4AD565E750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17813-8770-48AC-8DF1-1088E0C9A0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394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D376-C9CD-43C4-9E60-FF4AD565E750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17813-8770-48AC-8DF1-1088E0C9A0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65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134201" y="147571"/>
            <a:ext cx="3656156" cy="234895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5731" y="147571"/>
            <a:ext cx="10756518" cy="234895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D376-C9CD-43C4-9E60-FF4AD565E750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17813-8770-48AC-8DF1-1088E0C9A0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9083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D376-C9CD-43C4-9E60-FF4AD565E750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17813-8770-48AC-8DF1-1088E0C9A0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785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6900" y="691019"/>
            <a:ext cx="14624626" cy="1152981"/>
          </a:xfrm>
        </p:spPr>
        <p:txBody>
          <a:bodyPr anchor="b"/>
          <a:lstStyle>
            <a:lvl1pPr>
              <a:defRPr sz="24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6900" y="1854908"/>
            <a:ext cx="14624626" cy="606326"/>
          </a:xfrm>
        </p:spPr>
        <p:txBody>
          <a:bodyPr/>
          <a:lstStyle>
            <a:lvl1pPr marL="0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1pPr>
            <a:lvl2pPr marL="184800" indent="0">
              <a:buNone/>
              <a:defRPr sz="808">
                <a:solidFill>
                  <a:schemeClr val="tx1">
                    <a:tint val="75000"/>
                  </a:schemeClr>
                </a:solidFill>
              </a:defRPr>
            </a:lvl2pPr>
            <a:lvl3pPr marL="369600" indent="0">
              <a:buNone/>
              <a:defRPr sz="728">
                <a:solidFill>
                  <a:schemeClr val="tx1">
                    <a:tint val="75000"/>
                  </a:schemeClr>
                </a:solidFill>
              </a:defRPr>
            </a:lvl3pPr>
            <a:lvl4pPr marL="554401" indent="0">
              <a:buNone/>
              <a:defRPr sz="647">
                <a:solidFill>
                  <a:schemeClr val="tx1">
                    <a:tint val="75000"/>
                  </a:schemeClr>
                </a:solidFill>
              </a:defRPr>
            </a:lvl4pPr>
            <a:lvl5pPr marL="739201" indent="0">
              <a:buNone/>
              <a:defRPr sz="647">
                <a:solidFill>
                  <a:schemeClr val="tx1">
                    <a:tint val="75000"/>
                  </a:schemeClr>
                </a:solidFill>
              </a:defRPr>
            </a:lvl5pPr>
            <a:lvl6pPr marL="924001" indent="0">
              <a:buNone/>
              <a:defRPr sz="647">
                <a:solidFill>
                  <a:schemeClr val="tx1">
                    <a:tint val="75000"/>
                  </a:schemeClr>
                </a:solidFill>
              </a:defRPr>
            </a:lvl6pPr>
            <a:lvl7pPr marL="1108801" indent="0">
              <a:buNone/>
              <a:defRPr sz="647">
                <a:solidFill>
                  <a:schemeClr val="tx1">
                    <a:tint val="75000"/>
                  </a:schemeClr>
                </a:solidFill>
              </a:defRPr>
            </a:lvl7pPr>
            <a:lvl8pPr marL="1293602" indent="0">
              <a:buNone/>
              <a:defRPr sz="647">
                <a:solidFill>
                  <a:schemeClr val="tx1">
                    <a:tint val="75000"/>
                  </a:schemeClr>
                </a:solidFill>
              </a:defRPr>
            </a:lvl8pPr>
            <a:lvl9pPr marL="1478402" indent="0">
              <a:buNone/>
              <a:defRPr sz="6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D376-C9CD-43C4-9E60-FF4AD565E750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17813-8770-48AC-8DF1-1088E0C9A0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933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5731" y="737857"/>
            <a:ext cx="7206337" cy="17586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84020" y="737857"/>
            <a:ext cx="7206337" cy="17586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D376-C9CD-43C4-9E60-FF4AD565E750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17813-8770-48AC-8DF1-1088E0C9A0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58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940" y="147572"/>
            <a:ext cx="14624626" cy="53574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7940" y="679470"/>
            <a:ext cx="7173219" cy="332998"/>
          </a:xfrm>
        </p:spPr>
        <p:txBody>
          <a:bodyPr anchor="b"/>
          <a:lstStyle>
            <a:lvl1pPr marL="0" indent="0">
              <a:buNone/>
              <a:defRPr sz="970" b="1"/>
            </a:lvl1pPr>
            <a:lvl2pPr marL="184800" indent="0">
              <a:buNone/>
              <a:defRPr sz="808" b="1"/>
            </a:lvl2pPr>
            <a:lvl3pPr marL="369600" indent="0">
              <a:buNone/>
              <a:defRPr sz="728" b="1"/>
            </a:lvl3pPr>
            <a:lvl4pPr marL="554401" indent="0">
              <a:buNone/>
              <a:defRPr sz="647" b="1"/>
            </a:lvl4pPr>
            <a:lvl5pPr marL="739201" indent="0">
              <a:buNone/>
              <a:defRPr sz="647" b="1"/>
            </a:lvl5pPr>
            <a:lvl6pPr marL="924001" indent="0">
              <a:buNone/>
              <a:defRPr sz="647" b="1"/>
            </a:lvl6pPr>
            <a:lvl7pPr marL="1108801" indent="0">
              <a:buNone/>
              <a:defRPr sz="647" b="1"/>
            </a:lvl7pPr>
            <a:lvl8pPr marL="1293602" indent="0">
              <a:buNone/>
              <a:defRPr sz="647" b="1"/>
            </a:lvl8pPr>
            <a:lvl9pPr marL="1478402" indent="0">
              <a:buNone/>
              <a:defRPr sz="64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67940" y="1012468"/>
            <a:ext cx="7173219" cy="14891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584020" y="679470"/>
            <a:ext cx="7208546" cy="332998"/>
          </a:xfrm>
        </p:spPr>
        <p:txBody>
          <a:bodyPr anchor="b"/>
          <a:lstStyle>
            <a:lvl1pPr marL="0" indent="0">
              <a:buNone/>
              <a:defRPr sz="970" b="1"/>
            </a:lvl1pPr>
            <a:lvl2pPr marL="184800" indent="0">
              <a:buNone/>
              <a:defRPr sz="808" b="1"/>
            </a:lvl2pPr>
            <a:lvl3pPr marL="369600" indent="0">
              <a:buNone/>
              <a:defRPr sz="728" b="1"/>
            </a:lvl3pPr>
            <a:lvl4pPr marL="554401" indent="0">
              <a:buNone/>
              <a:defRPr sz="647" b="1"/>
            </a:lvl4pPr>
            <a:lvl5pPr marL="739201" indent="0">
              <a:buNone/>
              <a:defRPr sz="647" b="1"/>
            </a:lvl5pPr>
            <a:lvl6pPr marL="924001" indent="0">
              <a:buNone/>
              <a:defRPr sz="647" b="1"/>
            </a:lvl6pPr>
            <a:lvl7pPr marL="1108801" indent="0">
              <a:buNone/>
              <a:defRPr sz="647" b="1"/>
            </a:lvl7pPr>
            <a:lvl8pPr marL="1293602" indent="0">
              <a:buNone/>
              <a:defRPr sz="647" b="1"/>
            </a:lvl8pPr>
            <a:lvl9pPr marL="1478402" indent="0">
              <a:buNone/>
              <a:defRPr sz="64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584020" y="1012468"/>
            <a:ext cx="7208546" cy="14891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D376-C9CD-43C4-9E60-FF4AD565E750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17813-8770-48AC-8DF1-1088E0C9A0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0890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D376-C9CD-43C4-9E60-FF4AD565E750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17813-8770-48AC-8DF1-1088E0C9A0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59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D376-C9CD-43C4-9E60-FF4AD565E750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17813-8770-48AC-8DF1-1088E0C9A0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66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940" y="184785"/>
            <a:ext cx="5468779" cy="646748"/>
          </a:xfrm>
        </p:spPr>
        <p:txBody>
          <a:bodyPr anchor="b"/>
          <a:lstStyle>
            <a:lvl1pPr>
              <a:defRPr sz="129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8546" y="399084"/>
            <a:ext cx="8584020" cy="1969757"/>
          </a:xfrm>
        </p:spPr>
        <p:txBody>
          <a:bodyPr/>
          <a:lstStyle>
            <a:lvl1pPr>
              <a:defRPr sz="1293"/>
            </a:lvl1pPr>
            <a:lvl2pPr>
              <a:defRPr sz="1132"/>
            </a:lvl2pPr>
            <a:lvl3pPr>
              <a:defRPr sz="970"/>
            </a:lvl3pPr>
            <a:lvl4pPr>
              <a:defRPr sz="808"/>
            </a:lvl4pPr>
            <a:lvl5pPr>
              <a:defRPr sz="808"/>
            </a:lvl5pPr>
            <a:lvl6pPr>
              <a:defRPr sz="808"/>
            </a:lvl6pPr>
            <a:lvl7pPr>
              <a:defRPr sz="808"/>
            </a:lvl7pPr>
            <a:lvl8pPr>
              <a:defRPr sz="808"/>
            </a:lvl8pPr>
            <a:lvl9pPr>
              <a:defRPr sz="80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7940" y="831532"/>
            <a:ext cx="5468779" cy="1540517"/>
          </a:xfrm>
        </p:spPr>
        <p:txBody>
          <a:bodyPr/>
          <a:lstStyle>
            <a:lvl1pPr marL="0" indent="0">
              <a:buNone/>
              <a:defRPr sz="647"/>
            </a:lvl1pPr>
            <a:lvl2pPr marL="184800" indent="0">
              <a:buNone/>
              <a:defRPr sz="566"/>
            </a:lvl2pPr>
            <a:lvl3pPr marL="369600" indent="0">
              <a:buNone/>
              <a:defRPr sz="485"/>
            </a:lvl3pPr>
            <a:lvl4pPr marL="554401" indent="0">
              <a:buNone/>
              <a:defRPr sz="404"/>
            </a:lvl4pPr>
            <a:lvl5pPr marL="739201" indent="0">
              <a:buNone/>
              <a:defRPr sz="404"/>
            </a:lvl5pPr>
            <a:lvl6pPr marL="924001" indent="0">
              <a:buNone/>
              <a:defRPr sz="404"/>
            </a:lvl6pPr>
            <a:lvl7pPr marL="1108801" indent="0">
              <a:buNone/>
              <a:defRPr sz="404"/>
            </a:lvl7pPr>
            <a:lvl8pPr marL="1293602" indent="0">
              <a:buNone/>
              <a:defRPr sz="404"/>
            </a:lvl8pPr>
            <a:lvl9pPr marL="1478402" indent="0">
              <a:buNone/>
              <a:defRPr sz="4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D376-C9CD-43C4-9E60-FF4AD565E750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17813-8770-48AC-8DF1-1088E0C9A0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43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7940" y="184785"/>
            <a:ext cx="5468779" cy="646748"/>
          </a:xfrm>
        </p:spPr>
        <p:txBody>
          <a:bodyPr anchor="b"/>
          <a:lstStyle>
            <a:lvl1pPr>
              <a:defRPr sz="129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08546" y="399084"/>
            <a:ext cx="8584020" cy="1969757"/>
          </a:xfrm>
        </p:spPr>
        <p:txBody>
          <a:bodyPr anchor="t"/>
          <a:lstStyle>
            <a:lvl1pPr marL="0" indent="0">
              <a:buNone/>
              <a:defRPr sz="1293"/>
            </a:lvl1pPr>
            <a:lvl2pPr marL="184800" indent="0">
              <a:buNone/>
              <a:defRPr sz="1132"/>
            </a:lvl2pPr>
            <a:lvl3pPr marL="369600" indent="0">
              <a:buNone/>
              <a:defRPr sz="970"/>
            </a:lvl3pPr>
            <a:lvl4pPr marL="554401" indent="0">
              <a:buNone/>
              <a:defRPr sz="808"/>
            </a:lvl4pPr>
            <a:lvl5pPr marL="739201" indent="0">
              <a:buNone/>
              <a:defRPr sz="808"/>
            </a:lvl5pPr>
            <a:lvl6pPr marL="924001" indent="0">
              <a:buNone/>
              <a:defRPr sz="808"/>
            </a:lvl6pPr>
            <a:lvl7pPr marL="1108801" indent="0">
              <a:buNone/>
              <a:defRPr sz="808"/>
            </a:lvl7pPr>
            <a:lvl8pPr marL="1293602" indent="0">
              <a:buNone/>
              <a:defRPr sz="808"/>
            </a:lvl8pPr>
            <a:lvl9pPr marL="1478402" indent="0">
              <a:buNone/>
              <a:defRPr sz="80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7940" y="831532"/>
            <a:ext cx="5468779" cy="1540517"/>
          </a:xfrm>
        </p:spPr>
        <p:txBody>
          <a:bodyPr/>
          <a:lstStyle>
            <a:lvl1pPr marL="0" indent="0">
              <a:buNone/>
              <a:defRPr sz="647"/>
            </a:lvl1pPr>
            <a:lvl2pPr marL="184800" indent="0">
              <a:buNone/>
              <a:defRPr sz="566"/>
            </a:lvl2pPr>
            <a:lvl3pPr marL="369600" indent="0">
              <a:buNone/>
              <a:defRPr sz="485"/>
            </a:lvl3pPr>
            <a:lvl4pPr marL="554401" indent="0">
              <a:buNone/>
              <a:defRPr sz="404"/>
            </a:lvl4pPr>
            <a:lvl5pPr marL="739201" indent="0">
              <a:buNone/>
              <a:defRPr sz="404"/>
            </a:lvl5pPr>
            <a:lvl6pPr marL="924001" indent="0">
              <a:buNone/>
              <a:defRPr sz="404"/>
            </a:lvl6pPr>
            <a:lvl7pPr marL="1108801" indent="0">
              <a:buNone/>
              <a:defRPr sz="404"/>
            </a:lvl7pPr>
            <a:lvl8pPr marL="1293602" indent="0">
              <a:buNone/>
              <a:defRPr sz="404"/>
            </a:lvl8pPr>
            <a:lvl9pPr marL="1478402" indent="0">
              <a:buNone/>
              <a:defRPr sz="4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D376-C9CD-43C4-9E60-FF4AD565E750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17813-8770-48AC-8DF1-1088E0C9A0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4718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65731" y="147572"/>
            <a:ext cx="14624626" cy="5357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5731" y="737857"/>
            <a:ext cx="14624626" cy="1758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5731" y="2569025"/>
            <a:ext cx="3815120" cy="1475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DD376-C9CD-43C4-9E60-FF4AD565E750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6704" y="2569025"/>
            <a:ext cx="5722680" cy="1475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975237" y="2569025"/>
            <a:ext cx="3815120" cy="1475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17813-8770-48AC-8DF1-1088E0C9A0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61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69600" rtl="0" eaLnBrk="1" latinLnBrk="0" hangingPunct="1">
        <a:lnSpc>
          <a:spcPct val="90000"/>
        </a:lnSpc>
        <a:spcBef>
          <a:spcPct val="0"/>
        </a:spcBef>
        <a:buNone/>
        <a:defRPr sz="177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400" indent="-92400" algn="l" defTabSz="36960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sz="1132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970" kern="1200">
          <a:solidFill>
            <a:schemeClr val="tx1"/>
          </a:solidFill>
          <a:latin typeface="+mn-lt"/>
          <a:ea typeface="+mn-ea"/>
          <a:cs typeface="+mn-cs"/>
        </a:defRPr>
      </a:lvl2pPr>
      <a:lvl3pPr marL="462001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808" kern="1200">
          <a:solidFill>
            <a:schemeClr val="tx1"/>
          </a:solidFill>
          <a:latin typeface="+mn-lt"/>
          <a:ea typeface="+mn-ea"/>
          <a:cs typeface="+mn-cs"/>
        </a:defRPr>
      </a:lvl3pPr>
      <a:lvl4pPr marL="646801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4pPr>
      <a:lvl5pPr marL="831601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5pPr>
      <a:lvl6pPr marL="1016401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6pPr>
      <a:lvl7pPr marL="1201202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7pPr>
      <a:lvl8pPr marL="1386002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8pPr>
      <a:lvl9pPr marL="1570802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1pPr>
      <a:lvl2pPr marL="184800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2pPr>
      <a:lvl3pPr marL="369600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3pPr>
      <a:lvl4pPr marL="554401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4pPr>
      <a:lvl5pPr marL="739201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5pPr>
      <a:lvl6pPr marL="924001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6pPr>
      <a:lvl7pPr marL="1108801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7pPr>
      <a:lvl8pPr marL="1293602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8pPr>
      <a:lvl9pPr marL="1478402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Bleu électrique, Police&#10;&#10;Description générée automatiquement">
            <a:extLst>
              <a:ext uri="{FF2B5EF4-FFF2-40B4-BE49-F238E27FC236}">
                <a16:creationId xmlns:a16="http://schemas.microsoft.com/office/drawing/2014/main" id="{FAC54AA3-9CA2-6481-4383-EC46B47A8C3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6990053" cy="276624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833A8BC-5322-88ED-D9FB-107E7F0B896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372511" y="1836321"/>
            <a:ext cx="5108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C0C0"/>
                </a:solidFill>
                <a:latin typeface="Montserrat Medium" panose="00000600000000000000" pitchFamily="50" charset="0"/>
              </a:rPr>
              <a:t>Texte complémentaire</a:t>
            </a:r>
          </a:p>
        </p:txBody>
      </p:sp>
      <p:sp>
        <p:nvSpPr>
          <p:cNvPr id="7" name="ZoneTexte 3">
            <a:extLst>
              <a:ext uri="{FF2B5EF4-FFF2-40B4-BE49-F238E27FC236}">
                <a16:creationId xmlns:a16="http://schemas.microsoft.com/office/drawing/2014/main" id="{05D3621F-7D94-CDC1-18C1-1D241FBF782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671456" y="1713211"/>
            <a:ext cx="5701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400" dirty="0">
                <a:solidFill>
                  <a:schemeClr val="bg1"/>
                </a:solidFill>
                <a:latin typeface="Montserrat ExtraBold" panose="00000900000000000000" pitchFamily="50" charset="0"/>
              </a:rPr>
              <a:t>Votre texte ici</a:t>
            </a:r>
          </a:p>
        </p:txBody>
      </p:sp>
    </p:spTree>
    <p:extLst>
      <p:ext uri="{BB962C8B-B14F-4D97-AF65-F5344CB8AC3E}">
        <p14:creationId xmlns:p14="http://schemas.microsoft.com/office/powerpoint/2010/main" val="26446397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</TotalTime>
  <Words>5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 ExtraBold</vt:lpstr>
      <vt:lpstr>Montserrat Medium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Marine BRECHAIRE</dc:creator>
  <cp:lastModifiedBy>Marine BRECHAIRE</cp:lastModifiedBy>
  <cp:revision>5</cp:revision>
  <dcterms:created xsi:type="dcterms:W3CDTF">2023-06-22T08:55:34Z</dcterms:created>
  <dcterms:modified xsi:type="dcterms:W3CDTF">2023-09-07T15:18:15Z</dcterms:modified>
</cp:coreProperties>
</file>