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3"/>
  </p:handoutMasterIdLst>
  <p:sldIdLst>
    <p:sldId id="256" r:id="rId2"/>
  </p:sldIdLst>
  <p:sldSz cx="7488238" cy="106203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B8BC"/>
    <a:srgbClr val="00C0C0"/>
    <a:srgbClr val="31B7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91" autoAdjust="0"/>
    <p:restoredTop sz="94660"/>
  </p:normalViewPr>
  <p:slideViewPr>
    <p:cSldViewPr snapToGrid="0">
      <p:cViewPr varScale="1">
        <p:scale>
          <a:sx n="41" d="100"/>
          <a:sy n="41" d="100"/>
        </p:scale>
        <p:origin x="230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C09D155-15EC-25B8-1CB9-B0E700DA49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63E0217-7653-137C-6253-F81E89B466B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F583D-FBE6-43A3-B54E-3BE913BA2CC7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7B23A9D-0ACA-0901-B0D5-2F936D4577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102E57A-A66E-0674-FF67-FE48AECA0AA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C57E4-51B1-49D2-8A85-ECB15C9C90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14319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E8A4516-CFE0-8A1E-43DC-41EB8CC8471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9471"/>
            <a:ext cx="7488237" cy="10592233"/>
          </a:xfrm>
          <a:prstGeom prst="rect">
            <a:avLst/>
          </a:prstGeom>
        </p:spPr>
      </p:pic>
      <p:sp>
        <p:nvSpPr>
          <p:cNvPr id="12" name="Espace réservé du contenu 1">
            <a:extLst>
              <a:ext uri="{FF2B5EF4-FFF2-40B4-BE49-F238E27FC236}">
                <a16:creationId xmlns:a16="http://schemas.microsoft.com/office/drawing/2014/main" id="{8FC66CD6-4F82-575E-3A96-3E05FDA2CDB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10079" y="377371"/>
            <a:ext cx="1954150" cy="972457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fr-FR" dirty="0"/>
              <a:t>Logo établissement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C6C95EF0-1482-25A0-0DD8-F592BB3052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4818742" y="609505"/>
            <a:ext cx="2273003" cy="461665"/>
          </a:xfrm>
        </p:spPr>
        <p:txBody>
          <a:bodyPr>
            <a:noAutofit/>
          </a:bodyPr>
          <a:lstStyle>
            <a:lvl1pPr marL="0" indent="0" algn="r">
              <a:buNone/>
              <a:defRPr sz="1600" b="1">
                <a:solidFill>
                  <a:srgbClr val="C1B5AD"/>
                </a:solidFill>
                <a:latin typeface="Montserrat SemiBold" panose="00000700000000000000" pitchFamily="50" charset="0"/>
              </a:defRPr>
            </a:lvl1pPr>
          </a:lstStyle>
          <a:p>
            <a:pPr lvl="0"/>
            <a:r>
              <a:rPr lang="fr-FR" dirty="0"/>
              <a:t>Nom établissement</a:t>
            </a:r>
            <a:endParaRPr lang="en-US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A9DEAAF-265A-BBB5-2B6B-0BE7D58E400A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2148113" y="6322350"/>
            <a:ext cx="4354287" cy="637179"/>
          </a:xfrm>
        </p:spPr>
        <p:txBody>
          <a:bodyPr>
            <a:noAutofit/>
          </a:bodyPr>
          <a:lstStyle>
            <a:lvl1pPr marL="0" indent="0" algn="ctr">
              <a:buNone/>
              <a:defRPr sz="3200" b="1">
                <a:solidFill>
                  <a:schemeClr val="bg1"/>
                </a:solidFill>
                <a:latin typeface="Montserrat ExtraBold" panose="00000900000000000000" pitchFamily="50" charset="0"/>
              </a:defRPr>
            </a:lvl1pPr>
          </a:lstStyle>
          <a:p>
            <a:pPr marL="0" marR="0" lvl="0" indent="0" algn="ctr" defTabSz="748784" rtl="0" eaLnBrk="1" fontAlgn="auto" latinLnBrk="0" hangingPunct="1">
              <a:lnSpc>
                <a:spcPct val="90000"/>
              </a:lnSpc>
              <a:spcBef>
                <a:spcPts val="819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3200" dirty="0">
                <a:solidFill>
                  <a:schemeClr val="bg1"/>
                </a:solidFill>
                <a:latin typeface="Montserrat ExtraBold" panose="00000900000000000000" pitchFamily="50" charset="0"/>
              </a:rPr>
              <a:t>Votre texte ici</a:t>
            </a:r>
            <a:endParaRPr lang="en-US" dirty="0"/>
          </a:p>
          <a:p>
            <a:pPr algn="ctr"/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F9D579D9-56E0-C385-8B4D-498453C48D40}"/>
              </a:ext>
            </a:extLst>
          </p:cNvPr>
          <p:cNvSpPr>
            <a:spLocks noGrp="1"/>
          </p:cNvSpPr>
          <p:nvPr>
            <p:ph sz="half" idx="12" hasCustomPrompt="1"/>
          </p:nvPr>
        </p:nvSpPr>
        <p:spPr>
          <a:xfrm>
            <a:off x="2162627" y="7109362"/>
            <a:ext cx="4354287" cy="461665"/>
          </a:xfrm>
        </p:spPr>
        <p:txBody>
          <a:bodyPr>
            <a:noAutofit/>
          </a:bodyPr>
          <a:lstStyle>
            <a:lvl1pPr marL="0" indent="0" algn="ctr">
              <a:buNone/>
              <a:defRPr lang="fr-FR" sz="2400" dirty="0" smtClean="0">
                <a:solidFill>
                  <a:srgbClr val="33B8BC"/>
                </a:solidFill>
                <a:latin typeface="Montserrat Medium" panose="00000600000000000000" pitchFamily="50" charset="0"/>
              </a:defRPr>
            </a:lvl1pPr>
          </a:lstStyle>
          <a:p>
            <a:pPr algn="ctr"/>
            <a:r>
              <a:rPr lang="en-US" dirty="0" err="1"/>
              <a:t>Texte</a:t>
            </a:r>
            <a:r>
              <a:rPr lang="en-US" dirty="0"/>
              <a:t> </a:t>
            </a:r>
            <a:r>
              <a:rPr lang="en-US" dirty="0" err="1"/>
              <a:t>complémentaire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853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88AF1-F101-4DB2-B394-CC878E961B25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0D4B5-4790-4FDB-B9F4-86F4ED25D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5926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58772" y="565439"/>
            <a:ext cx="1614651" cy="90002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817" y="565439"/>
            <a:ext cx="4750351" cy="90002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88AF1-F101-4DB2-B394-CC878E961B25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0D4B5-4790-4FDB-B9F4-86F4ED25D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5629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88AF1-F101-4DB2-B394-CC878E961B25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0D4B5-4790-4FDB-B9F4-86F4ED25D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2941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918" y="2647722"/>
            <a:ext cx="6458605" cy="44177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918" y="7107296"/>
            <a:ext cx="6458605" cy="2323206"/>
          </a:xfrm>
        </p:spPr>
        <p:txBody>
          <a:bodyPr/>
          <a:lstStyle>
            <a:lvl1pPr marL="0" indent="0">
              <a:buNone/>
              <a:defRPr sz="1965">
                <a:solidFill>
                  <a:schemeClr val="tx1"/>
                </a:solidFill>
              </a:defRPr>
            </a:lvl1pPr>
            <a:lvl2pPr marL="374392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2pPr>
            <a:lvl3pPr marL="748784" indent="0">
              <a:buNone/>
              <a:defRPr sz="1474">
                <a:solidFill>
                  <a:schemeClr val="tx1">
                    <a:tint val="75000"/>
                  </a:schemeClr>
                </a:solidFill>
              </a:defRPr>
            </a:lvl3pPr>
            <a:lvl4pPr marL="1123176" indent="0">
              <a:buNone/>
              <a:defRPr sz="1310">
                <a:solidFill>
                  <a:schemeClr val="tx1">
                    <a:tint val="75000"/>
                  </a:schemeClr>
                </a:solidFill>
              </a:defRPr>
            </a:lvl4pPr>
            <a:lvl5pPr marL="1497568" indent="0">
              <a:buNone/>
              <a:defRPr sz="1310">
                <a:solidFill>
                  <a:schemeClr val="tx1">
                    <a:tint val="75000"/>
                  </a:schemeClr>
                </a:solidFill>
              </a:defRPr>
            </a:lvl5pPr>
            <a:lvl6pPr marL="1871960" indent="0">
              <a:buNone/>
              <a:defRPr sz="1310">
                <a:solidFill>
                  <a:schemeClr val="tx1">
                    <a:tint val="75000"/>
                  </a:schemeClr>
                </a:solidFill>
              </a:defRPr>
            </a:lvl6pPr>
            <a:lvl7pPr marL="2246352" indent="0">
              <a:buNone/>
              <a:defRPr sz="1310">
                <a:solidFill>
                  <a:schemeClr val="tx1">
                    <a:tint val="75000"/>
                  </a:schemeClr>
                </a:solidFill>
              </a:defRPr>
            </a:lvl7pPr>
            <a:lvl8pPr marL="2620745" indent="0">
              <a:buNone/>
              <a:defRPr sz="1310">
                <a:solidFill>
                  <a:schemeClr val="tx1">
                    <a:tint val="75000"/>
                  </a:schemeClr>
                </a:solidFill>
              </a:defRPr>
            </a:lvl8pPr>
            <a:lvl9pPr marL="2995137" indent="0">
              <a:buNone/>
              <a:defRPr sz="13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88AF1-F101-4DB2-B394-CC878E961B25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0D4B5-4790-4FDB-B9F4-86F4ED25D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304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817" y="2827183"/>
            <a:ext cx="3182501" cy="673853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0922" y="2827183"/>
            <a:ext cx="3182501" cy="673853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88AF1-F101-4DB2-B394-CC878E961B25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0D4B5-4790-4FDB-B9F4-86F4ED25D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9170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3" y="565439"/>
            <a:ext cx="6458605" cy="205278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4" y="2603470"/>
            <a:ext cx="3167875" cy="1275919"/>
          </a:xfrm>
        </p:spPr>
        <p:txBody>
          <a:bodyPr anchor="b"/>
          <a:lstStyle>
            <a:lvl1pPr marL="0" indent="0">
              <a:buNone/>
              <a:defRPr sz="1965" b="1"/>
            </a:lvl1pPr>
            <a:lvl2pPr marL="374392" indent="0">
              <a:buNone/>
              <a:defRPr sz="1638" b="1"/>
            </a:lvl2pPr>
            <a:lvl3pPr marL="748784" indent="0">
              <a:buNone/>
              <a:defRPr sz="1474" b="1"/>
            </a:lvl3pPr>
            <a:lvl4pPr marL="1123176" indent="0">
              <a:buNone/>
              <a:defRPr sz="1310" b="1"/>
            </a:lvl4pPr>
            <a:lvl5pPr marL="1497568" indent="0">
              <a:buNone/>
              <a:defRPr sz="1310" b="1"/>
            </a:lvl5pPr>
            <a:lvl6pPr marL="1871960" indent="0">
              <a:buNone/>
              <a:defRPr sz="1310" b="1"/>
            </a:lvl6pPr>
            <a:lvl7pPr marL="2246352" indent="0">
              <a:buNone/>
              <a:defRPr sz="1310" b="1"/>
            </a:lvl7pPr>
            <a:lvl8pPr marL="2620745" indent="0">
              <a:buNone/>
              <a:defRPr sz="1310" b="1"/>
            </a:lvl8pPr>
            <a:lvl9pPr marL="2995137" indent="0">
              <a:buNone/>
              <a:defRPr sz="131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794" y="3879387"/>
            <a:ext cx="3167875" cy="570599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90921" y="2603470"/>
            <a:ext cx="3183476" cy="1275919"/>
          </a:xfrm>
        </p:spPr>
        <p:txBody>
          <a:bodyPr anchor="b"/>
          <a:lstStyle>
            <a:lvl1pPr marL="0" indent="0">
              <a:buNone/>
              <a:defRPr sz="1965" b="1"/>
            </a:lvl1pPr>
            <a:lvl2pPr marL="374392" indent="0">
              <a:buNone/>
              <a:defRPr sz="1638" b="1"/>
            </a:lvl2pPr>
            <a:lvl3pPr marL="748784" indent="0">
              <a:buNone/>
              <a:defRPr sz="1474" b="1"/>
            </a:lvl3pPr>
            <a:lvl4pPr marL="1123176" indent="0">
              <a:buNone/>
              <a:defRPr sz="1310" b="1"/>
            </a:lvl4pPr>
            <a:lvl5pPr marL="1497568" indent="0">
              <a:buNone/>
              <a:defRPr sz="1310" b="1"/>
            </a:lvl5pPr>
            <a:lvl6pPr marL="1871960" indent="0">
              <a:buNone/>
              <a:defRPr sz="1310" b="1"/>
            </a:lvl6pPr>
            <a:lvl7pPr marL="2246352" indent="0">
              <a:buNone/>
              <a:defRPr sz="1310" b="1"/>
            </a:lvl7pPr>
            <a:lvl8pPr marL="2620745" indent="0">
              <a:buNone/>
              <a:defRPr sz="1310" b="1"/>
            </a:lvl8pPr>
            <a:lvl9pPr marL="2995137" indent="0">
              <a:buNone/>
              <a:defRPr sz="131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90921" y="3879387"/>
            <a:ext cx="3183476" cy="570599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88AF1-F101-4DB2-B394-CC878E961B25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0D4B5-4790-4FDB-B9F4-86F4ED25D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5312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88AF1-F101-4DB2-B394-CC878E961B25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0D4B5-4790-4FDB-B9F4-86F4ED25D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1986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88AF1-F101-4DB2-B394-CC878E961B25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0D4B5-4790-4FDB-B9F4-86F4ED25D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305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2" y="708025"/>
            <a:ext cx="2415152" cy="2478088"/>
          </a:xfrm>
        </p:spPr>
        <p:txBody>
          <a:bodyPr anchor="b"/>
          <a:lstStyle>
            <a:lvl1pPr>
              <a:defRPr sz="262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3477" y="1529140"/>
            <a:ext cx="3790920" cy="7547350"/>
          </a:xfrm>
        </p:spPr>
        <p:txBody>
          <a:bodyPr/>
          <a:lstStyle>
            <a:lvl1pPr>
              <a:defRPr sz="2620"/>
            </a:lvl1pPr>
            <a:lvl2pPr>
              <a:defRPr sz="2293"/>
            </a:lvl2pPr>
            <a:lvl3pPr>
              <a:defRPr sz="1965"/>
            </a:lvl3pPr>
            <a:lvl4pPr>
              <a:defRPr sz="1638"/>
            </a:lvl4pPr>
            <a:lvl5pPr>
              <a:defRPr sz="1638"/>
            </a:lvl5pPr>
            <a:lvl6pPr>
              <a:defRPr sz="1638"/>
            </a:lvl6pPr>
            <a:lvl7pPr>
              <a:defRPr sz="1638"/>
            </a:lvl7pPr>
            <a:lvl8pPr>
              <a:defRPr sz="1638"/>
            </a:lvl8pPr>
            <a:lvl9pPr>
              <a:defRPr sz="163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5792" y="3186112"/>
            <a:ext cx="2415152" cy="5902668"/>
          </a:xfrm>
        </p:spPr>
        <p:txBody>
          <a:bodyPr/>
          <a:lstStyle>
            <a:lvl1pPr marL="0" indent="0">
              <a:buNone/>
              <a:defRPr sz="1310"/>
            </a:lvl1pPr>
            <a:lvl2pPr marL="374392" indent="0">
              <a:buNone/>
              <a:defRPr sz="1146"/>
            </a:lvl2pPr>
            <a:lvl3pPr marL="748784" indent="0">
              <a:buNone/>
              <a:defRPr sz="983"/>
            </a:lvl3pPr>
            <a:lvl4pPr marL="1123176" indent="0">
              <a:buNone/>
              <a:defRPr sz="819"/>
            </a:lvl4pPr>
            <a:lvl5pPr marL="1497568" indent="0">
              <a:buNone/>
              <a:defRPr sz="819"/>
            </a:lvl5pPr>
            <a:lvl6pPr marL="1871960" indent="0">
              <a:buNone/>
              <a:defRPr sz="819"/>
            </a:lvl6pPr>
            <a:lvl7pPr marL="2246352" indent="0">
              <a:buNone/>
              <a:defRPr sz="819"/>
            </a:lvl7pPr>
            <a:lvl8pPr marL="2620745" indent="0">
              <a:buNone/>
              <a:defRPr sz="819"/>
            </a:lvl8pPr>
            <a:lvl9pPr marL="2995137" indent="0">
              <a:buNone/>
              <a:defRPr sz="81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88AF1-F101-4DB2-B394-CC878E961B25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0D4B5-4790-4FDB-B9F4-86F4ED25D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598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2" y="708025"/>
            <a:ext cx="2415152" cy="2478088"/>
          </a:xfrm>
        </p:spPr>
        <p:txBody>
          <a:bodyPr anchor="b"/>
          <a:lstStyle>
            <a:lvl1pPr>
              <a:defRPr sz="262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83477" y="1529140"/>
            <a:ext cx="3790920" cy="7547350"/>
          </a:xfrm>
        </p:spPr>
        <p:txBody>
          <a:bodyPr anchor="t"/>
          <a:lstStyle>
            <a:lvl1pPr marL="0" indent="0">
              <a:buNone/>
              <a:defRPr sz="2620"/>
            </a:lvl1pPr>
            <a:lvl2pPr marL="374392" indent="0">
              <a:buNone/>
              <a:defRPr sz="2293"/>
            </a:lvl2pPr>
            <a:lvl3pPr marL="748784" indent="0">
              <a:buNone/>
              <a:defRPr sz="1965"/>
            </a:lvl3pPr>
            <a:lvl4pPr marL="1123176" indent="0">
              <a:buNone/>
              <a:defRPr sz="1638"/>
            </a:lvl4pPr>
            <a:lvl5pPr marL="1497568" indent="0">
              <a:buNone/>
              <a:defRPr sz="1638"/>
            </a:lvl5pPr>
            <a:lvl6pPr marL="1871960" indent="0">
              <a:buNone/>
              <a:defRPr sz="1638"/>
            </a:lvl6pPr>
            <a:lvl7pPr marL="2246352" indent="0">
              <a:buNone/>
              <a:defRPr sz="1638"/>
            </a:lvl7pPr>
            <a:lvl8pPr marL="2620745" indent="0">
              <a:buNone/>
              <a:defRPr sz="1638"/>
            </a:lvl8pPr>
            <a:lvl9pPr marL="2995137" indent="0">
              <a:buNone/>
              <a:defRPr sz="163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5792" y="3186112"/>
            <a:ext cx="2415152" cy="5902668"/>
          </a:xfrm>
        </p:spPr>
        <p:txBody>
          <a:bodyPr/>
          <a:lstStyle>
            <a:lvl1pPr marL="0" indent="0">
              <a:buNone/>
              <a:defRPr sz="1310"/>
            </a:lvl1pPr>
            <a:lvl2pPr marL="374392" indent="0">
              <a:buNone/>
              <a:defRPr sz="1146"/>
            </a:lvl2pPr>
            <a:lvl3pPr marL="748784" indent="0">
              <a:buNone/>
              <a:defRPr sz="983"/>
            </a:lvl3pPr>
            <a:lvl4pPr marL="1123176" indent="0">
              <a:buNone/>
              <a:defRPr sz="819"/>
            </a:lvl4pPr>
            <a:lvl5pPr marL="1497568" indent="0">
              <a:buNone/>
              <a:defRPr sz="819"/>
            </a:lvl5pPr>
            <a:lvl6pPr marL="1871960" indent="0">
              <a:buNone/>
              <a:defRPr sz="819"/>
            </a:lvl6pPr>
            <a:lvl7pPr marL="2246352" indent="0">
              <a:buNone/>
              <a:defRPr sz="819"/>
            </a:lvl7pPr>
            <a:lvl8pPr marL="2620745" indent="0">
              <a:buNone/>
              <a:defRPr sz="819"/>
            </a:lvl8pPr>
            <a:lvl9pPr marL="2995137" indent="0">
              <a:buNone/>
              <a:defRPr sz="81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88AF1-F101-4DB2-B394-CC878E961B25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0D4B5-4790-4FDB-B9F4-86F4ED25D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0653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818" y="565439"/>
            <a:ext cx="6458605" cy="2052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818" y="2827183"/>
            <a:ext cx="6458605" cy="6738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817" y="9843518"/>
            <a:ext cx="1684854" cy="5654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8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88AF1-F101-4DB2-B394-CC878E961B25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80480" y="9843518"/>
            <a:ext cx="2527280" cy="5654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8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88568" y="9843518"/>
            <a:ext cx="1684854" cy="5654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8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0D4B5-4790-4FDB-B9F4-86F4ED25D9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6182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48784" rtl="0" eaLnBrk="1" latinLnBrk="0" hangingPunct="1">
        <a:lnSpc>
          <a:spcPct val="90000"/>
        </a:lnSpc>
        <a:spcBef>
          <a:spcPct val="0"/>
        </a:spcBef>
        <a:buNone/>
        <a:defRPr sz="36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7197" indent="-187197" algn="l" defTabSz="748784" rtl="0" eaLnBrk="1" latinLnBrk="0" hangingPunct="1">
        <a:lnSpc>
          <a:spcPct val="90000"/>
        </a:lnSpc>
        <a:spcBef>
          <a:spcPts val="819"/>
        </a:spcBef>
        <a:buFont typeface="Arial" panose="020B0604020202020204" pitchFamily="34" charset="0"/>
        <a:buChar char="•"/>
        <a:defRPr sz="2293" kern="1200">
          <a:solidFill>
            <a:schemeClr val="tx1"/>
          </a:solidFill>
          <a:latin typeface="+mn-lt"/>
          <a:ea typeface="+mn-ea"/>
          <a:cs typeface="+mn-cs"/>
        </a:defRPr>
      </a:lvl1pPr>
      <a:lvl2pPr marL="561588" indent="-187197" algn="l" defTabSz="748784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sz="1965" kern="1200">
          <a:solidFill>
            <a:schemeClr val="tx1"/>
          </a:solidFill>
          <a:latin typeface="+mn-lt"/>
          <a:ea typeface="+mn-ea"/>
          <a:cs typeface="+mn-cs"/>
        </a:defRPr>
      </a:lvl2pPr>
      <a:lvl3pPr marL="935981" indent="-187197" algn="l" defTabSz="748784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sz="1638" kern="1200">
          <a:solidFill>
            <a:schemeClr val="tx1"/>
          </a:solidFill>
          <a:latin typeface="+mn-lt"/>
          <a:ea typeface="+mn-ea"/>
          <a:cs typeface="+mn-cs"/>
        </a:defRPr>
      </a:lvl3pPr>
      <a:lvl4pPr marL="1310373" indent="-187197" algn="l" defTabSz="748784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sz="1474" kern="1200">
          <a:solidFill>
            <a:schemeClr val="tx1"/>
          </a:solidFill>
          <a:latin typeface="+mn-lt"/>
          <a:ea typeface="+mn-ea"/>
          <a:cs typeface="+mn-cs"/>
        </a:defRPr>
      </a:lvl4pPr>
      <a:lvl5pPr marL="1684764" indent="-187197" algn="l" defTabSz="748784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sz="1474" kern="1200">
          <a:solidFill>
            <a:schemeClr val="tx1"/>
          </a:solidFill>
          <a:latin typeface="+mn-lt"/>
          <a:ea typeface="+mn-ea"/>
          <a:cs typeface="+mn-cs"/>
        </a:defRPr>
      </a:lvl5pPr>
      <a:lvl6pPr marL="2059157" indent="-187197" algn="l" defTabSz="748784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sz="1474" kern="1200">
          <a:solidFill>
            <a:schemeClr val="tx1"/>
          </a:solidFill>
          <a:latin typeface="+mn-lt"/>
          <a:ea typeface="+mn-ea"/>
          <a:cs typeface="+mn-cs"/>
        </a:defRPr>
      </a:lvl6pPr>
      <a:lvl7pPr marL="2433548" indent="-187197" algn="l" defTabSz="748784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sz="1474" kern="1200">
          <a:solidFill>
            <a:schemeClr val="tx1"/>
          </a:solidFill>
          <a:latin typeface="+mn-lt"/>
          <a:ea typeface="+mn-ea"/>
          <a:cs typeface="+mn-cs"/>
        </a:defRPr>
      </a:lvl7pPr>
      <a:lvl8pPr marL="2807941" indent="-187197" algn="l" defTabSz="748784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sz="1474" kern="1200">
          <a:solidFill>
            <a:schemeClr val="tx1"/>
          </a:solidFill>
          <a:latin typeface="+mn-lt"/>
          <a:ea typeface="+mn-ea"/>
          <a:cs typeface="+mn-cs"/>
        </a:defRPr>
      </a:lvl8pPr>
      <a:lvl9pPr marL="3182332" indent="-187197" algn="l" defTabSz="748784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sz="14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8784" rtl="0" eaLnBrk="1" latinLnBrk="0" hangingPunct="1">
        <a:defRPr sz="1474" kern="1200">
          <a:solidFill>
            <a:schemeClr val="tx1"/>
          </a:solidFill>
          <a:latin typeface="+mn-lt"/>
          <a:ea typeface="+mn-ea"/>
          <a:cs typeface="+mn-cs"/>
        </a:defRPr>
      </a:lvl1pPr>
      <a:lvl2pPr marL="374392" algn="l" defTabSz="748784" rtl="0" eaLnBrk="1" latinLnBrk="0" hangingPunct="1">
        <a:defRPr sz="1474" kern="1200">
          <a:solidFill>
            <a:schemeClr val="tx1"/>
          </a:solidFill>
          <a:latin typeface="+mn-lt"/>
          <a:ea typeface="+mn-ea"/>
          <a:cs typeface="+mn-cs"/>
        </a:defRPr>
      </a:lvl2pPr>
      <a:lvl3pPr marL="748784" algn="l" defTabSz="748784" rtl="0" eaLnBrk="1" latinLnBrk="0" hangingPunct="1">
        <a:defRPr sz="1474" kern="1200">
          <a:solidFill>
            <a:schemeClr val="tx1"/>
          </a:solidFill>
          <a:latin typeface="+mn-lt"/>
          <a:ea typeface="+mn-ea"/>
          <a:cs typeface="+mn-cs"/>
        </a:defRPr>
      </a:lvl3pPr>
      <a:lvl4pPr marL="1123176" algn="l" defTabSz="748784" rtl="0" eaLnBrk="1" latinLnBrk="0" hangingPunct="1">
        <a:defRPr sz="1474" kern="1200">
          <a:solidFill>
            <a:schemeClr val="tx1"/>
          </a:solidFill>
          <a:latin typeface="+mn-lt"/>
          <a:ea typeface="+mn-ea"/>
          <a:cs typeface="+mn-cs"/>
        </a:defRPr>
      </a:lvl4pPr>
      <a:lvl5pPr marL="1497568" algn="l" defTabSz="748784" rtl="0" eaLnBrk="1" latinLnBrk="0" hangingPunct="1">
        <a:defRPr sz="1474" kern="1200">
          <a:solidFill>
            <a:schemeClr val="tx1"/>
          </a:solidFill>
          <a:latin typeface="+mn-lt"/>
          <a:ea typeface="+mn-ea"/>
          <a:cs typeface="+mn-cs"/>
        </a:defRPr>
      </a:lvl5pPr>
      <a:lvl6pPr marL="1871960" algn="l" defTabSz="748784" rtl="0" eaLnBrk="1" latinLnBrk="0" hangingPunct="1">
        <a:defRPr sz="1474" kern="1200">
          <a:solidFill>
            <a:schemeClr val="tx1"/>
          </a:solidFill>
          <a:latin typeface="+mn-lt"/>
          <a:ea typeface="+mn-ea"/>
          <a:cs typeface="+mn-cs"/>
        </a:defRPr>
      </a:lvl6pPr>
      <a:lvl7pPr marL="2246352" algn="l" defTabSz="748784" rtl="0" eaLnBrk="1" latinLnBrk="0" hangingPunct="1">
        <a:defRPr sz="1474" kern="1200">
          <a:solidFill>
            <a:schemeClr val="tx1"/>
          </a:solidFill>
          <a:latin typeface="+mn-lt"/>
          <a:ea typeface="+mn-ea"/>
          <a:cs typeface="+mn-cs"/>
        </a:defRPr>
      </a:lvl7pPr>
      <a:lvl8pPr marL="2620745" algn="l" defTabSz="748784" rtl="0" eaLnBrk="1" latinLnBrk="0" hangingPunct="1">
        <a:defRPr sz="1474" kern="1200">
          <a:solidFill>
            <a:schemeClr val="tx1"/>
          </a:solidFill>
          <a:latin typeface="+mn-lt"/>
          <a:ea typeface="+mn-ea"/>
          <a:cs typeface="+mn-cs"/>
        </a:defRPr>
      </a:lvl8pPr>
      <a:lvl9pPr marL="2995137" algn="l" defTabSz="748784" rtl="0" eaLnBrk="1" latinLnBrk="0" hangingPunct="1">
        <a:defRPr sz="14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993AB45-5526-88D8-F798-672633958CC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FE5414-8A20-3F90-D3DE-C1A5CC781A47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DAD7295-5835-E385-286C-AF58C23148CA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3CA51EFD-4642-0349-DD3E-3AB7AEA8BB74}"/>
              </a:ext>
            </a:extLst>
          </p:cNvPr>
          <p:cNvSpPr>
            <a:spLocks noGrp="1"/>
          </p:cNvSpPr>
          <p:nvPr>
            <p:ph sz="half" idx="12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77310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39</TotalTime>
  <Words>0</Words>
  <Application>Microsoft Office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Montserrat ExtraBold</vt:lpstr>
      <vt:lpstr>Montserrat Medium</vt:lpstr>
      <vt:lpstr>Montserrat SemiBold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Marine BRECHAIRE</dc:creator>
  <cp:lastModifiedBy>Marine BRECHAIRE</cp:lastModifiedBy>
  <cp:revision>11</cp:revision>
  <dcterms:created xsi:type="dcterms:W3CDTF">2023-07-12T16:21:09Z</dcterms:created>
  <dcterms:modified xsi:type="dcterms:W3CDTF">2023-10-24T12:36:04Z</dcterms:modified>
</cp:coreProperties>
</file>